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46"/>
  </p:notesMasterIdLst>
  <p:sldIdLst>
    <p:sldId id="284" r:id="rId2"/>
    <p:sldId id="283" r:id="rId3"/>
    <p:sldId id="265" r:id="rId4"/>
    <p:sldId id="256" r:id="rId5"/>
    <p:sldId id="257" r:id="rId6"/>
    <p:sldId id="282" r:id="rId7"/>
    <p:sldId id="258" r:id="rId8"/>
    <p:sldId id="259" r:id="rId9"/>
    <p:sldId id="260" r:id="rId10"/>
    <p:sldId id="300" r:id="rId11"/>
    <p:sldId id="266" r:id="rId12"/>
    <p:sldId id="262" r:id="rId13"/>
    <p:sldId id="303" r:id="rId14"/>
    <p:sldId id="291" r:id="rId15"/>
    <p:sldId id="295" r:id="rId16"/>
    <p:sldId id="267" r:id="rId17"/>
    <p:sldId id="306" r:id="rId18"/>
    <p:sldId id="268" r:id="rId19"/>
    <p:sldId id="270" r:id="rId20"/>
    <p:sldId id="310" r:id="rId21"/>
    <p:sldId id="311" r:id="rId22"/>
    <p:sldId id="292" r:id="rId23"/>
    <p:sldId id="312" r:id="rId24"/>
    <p:sldId id="276" r:id="rId25"/>
    <p:sldId id="273" r:id="rId26"/>
    <p:sldId id="313" r:id="rId27"/>
    <p:sldId id="274" r:id="rId28"/>
    <p:sldId id="280" r:id="rId29"/>
    <p:sldId id="314" r:id="rId30"/>
    <p:sldId id="278" r:id="rId31"/>
    <p:sldId id="301" r:id="rId32"/>
    <p:sldId id="302" r:id="rId33"/>
    <p:sldId id="279" r:id="rId34"/>
    <p:sldId id="294" r:id="rId35"/>
    <p:sldId id="290" r:id="rId36"/>
    <p:sldId id="307" r:id="rId37"/>
    <p:sldId id="289" r:id="rId38"/>
    <p:sldId id="286" r:id="rId39"/>
    <p:sldId id="304" r:id="rId40"/>
    <p:sldId id="285" r:id="rId41"/>
    <p:sldId id="298" r:id="rId42"/>
    <p:sldId id="308" r:id="rId43"/>
    <p:sldId id="316" r:id="rId44"/>
    <p:sldId id="315" r:id="rId45"/>
  </p:sldIdLst>
  <p:sldSz cx="6858000" cy="9906000" type="A4"/>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80808"/>
    <a:srgbClr val="CC6600"/>
    <a:srgbClr val="C0504D"/>
    <a:srgbClr val="FF1515"/>
    <a:srgbClr val="FF6161"/>
    <a:srgbClr val="FF0000"/>
    <a:srgbClr val="FFFFFF"/>
    <a:srgbClr val="FF0505"/>
    <a:srgbClr val="9FD3A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inimized" horzBarState="maximized">
    <p:restoredLeft sz="65385" autoAdjust="0"/>
    <p:restoredTop sz="86477" autoAdjust="0"/>
  </p:normalViewPr>
  <p:slideViewPr>
    <p:cSldViewPr>
      <p:cViewPr>
        <p:scale>
          <a:sx n="70" d="100"/>
          <a:sy n="70" d="100"/>
        </p:scale>
        <p:origin x="-1740" y="588"/>
      </p:cViewPr>
      <p:guideLst>
        <p:guide orient="horz" pos="3120"/>
        <p:guide pos="2160"/>
      </p:guideLst>
    </p:cSldViewPr>
  </p:slideViewPr>
  <p:outlineViewPr>
    <p:cViewPr>
      <p:scale>
        <a:sx n="33" d="100"/>
        <a:sy n="33" d="100"/>
      </p:scale>
      <p:origin x="0" y="3210"/>
    </p:cViewPr>
  </p:outlin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dirty="0"/>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4F27E02-6EB8-45ED-AC2F-0470A5041268}" type="datetimeFigureOut">
              <a:rPr lang="he-IL" smtClean="0"/>
              <a:pPr/>
              <a:t>ט"ז/אלול/תשע"ה</a:t>
            </a:fld>
            <a:endParaRPr lang="he-IL" dirty="0"/>
          </a:p>
        </p:txBody>
      </p:sp>
      <p:sp>
        <p:nvSpPr>
          <p:cNvPr id="4" name="מציין מיקום של תמונת שקופית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dirty="0"/>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944024A-0AE1-4293-ABE6-1C6D3824A69E}" type="slidenum">
              <a:rPr lang="he-IL" smtClean="0"/>
              <a:pPr/>
              <a:t>‹#›</a:t>
            </a:fld>
            <a:endParaRPr lang="he-IL" dirty="0"/>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241550" y="685800"/>
            <a:ext cx="2374900" cy="3429000"/>
          </a:xfrm>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8944024A-0AE1-4293-ABE6-1C6D3824A69E}" type="slidenum">
              <a:rPr lang="he-IL" smtClean="0"/>
              <a:pPr/>
              <a:t>2</a:t>
            </a:fld>
            <a:endParaRPr lang="he-I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685800"/>
            <a:ext cx="2374900" cy="3429000"/>
          </a:xfrm>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8944024A-0AE1-4293-ABE6-1C6D3824A69E}" type="slidenum">
              <a:rPr lang="he-IL" smtClean="0"/>
              <a:pPr/>
              <a:t>9</a:t>
            </a:fld>
            <a:endParaRPr lang="he-I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685800"/>
            <a:ext cx="2374900" cy="3429000"/>
          </a:xfrm>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8944024A-0AE1-4293-ABE6-1C6D3824A69E}" type="slidenum">
              <a:rPr lang="he-IL" smtClean="0"/>
              <a:pPr/>
              <a:t>10</a:t>
            </a:fld>
            <a:endParaRPr lang="he-I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241550" y="685800"/>
            <a:ext cx="2374900" cy="3429000"/>
          </a:xfrm>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8944024A-0AE1-4293-ABE6-1C6D3824A69E}" type="slidenum">
              <a:rPr lang="he-IL" smtClean="0"/>
              <a:pPr/>
              <a:t>20</a:t>
            </a:fld>
            <a:endParaRPr lang="he-I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241550" y="685800"/>
            <a:ext cx="2374900" cy="3429000"/>
          </a:xfrm>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8944024A-0AE1-4293-ABE6-1C6D3824A69E}" type="slidenum">
              <a:rPr lang="he-IL" smtClean="0"/>
              <a:pPr/>
              <a:t>29</a:t>
            </a:fld>
            <a:endParaRPr lang="he-I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23444" y="211328"/>
            <a:ext cx="6611112" cy="36189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348176" y="550335"/>
            <a:ext cx="6172200" cy="3191933"/>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1600200" y="4072467"/>
            <a:ext cx="4920176" cy="2531533"/>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4171950" y="9401895"/>
            <a:ext cx="2251710" cy="396240"/>
          </a:xfrm>
        </p:spPr>
        <p:txBody>
          <a:bodyPr vert="horz" rtlCol="0"/>
          <a:lstStyle>
            <a:extLst/>
          </a:lstStyle>
          <a:p>
            <a:fld id="{C24BF908-8670-4E9A-B63E-7D61BDD94916}" type="datetimeFigureOut">
              <a:rPr lang="he-IL" smtClean="0"/>
              <a:pPr/>
              <a:t>ט"ז/אלול/תשע"ה</a:t>
            </a:fld>
            <a:endParaRPr lang="he-IL"/>
          </a:p>
        </p:txBody>
      </p:sp>
      <p:sp>
        <p:nvSpPr>
          <p:cNvPr id="11" name="Slide Number Placeholder 10"/>
          <p:cNvSpPr>
            <a:spLocks noGrp="1"/>
          </p:cNvSpPr>
          <p:nvPr>
            <p:ph type="sldNum" sz="quarter" idx="11"/>
          </p:nvPr>
        </p:nvSpPr>
        <p:spPr>
          <a:xfrm>
            <a:off x="6479214" y="9401895"/>
            <a:ext cx="348216" cy="396240"/>
          </a:xfrm>
        </p:spPr>
        <p:txBody>
          <a:bodyPr vert="horz" rtlCol="0"/>
          <a:lstStyle>
            <a:lvl1pPr>
              <a:defRPr>
                <a:solidFill>
                  <a:schemeClr val="tx2">
                    <a:shade val="90000"/>
                  </a:schemeClr>
                </a:solidFill>
              </a:defRPr>
            </a:lvl1pPr>
            <a:extLst/>
          </a:lstStyle>
          <a:p>
            <a:fld id="{18F01E05-88C8-45F7-8470-5269DD33D168}" type="slidenum">
              <a:rPr lang="he-IL" smtClean="0"/>
              <a:pPr/>
              <a:t>‹#›</a:t>
            </a:fld>
            <a:endParaRPr lang="he-IL"/>
          </a:p>
        </p:txBody>
      </p:sp>
      <p:sp>
        <p:nvSpPr>
          <p:cNvPr id="12" name="Footer Placeholder 11"/>
          <p:cNvSpPr>
            <a:spLocks noGrp="1"/>
          </p:cNvSpPr>
          <p:nvPr>
            <p:ph type="ftr" sz="quarter" idx="12"/>
          </p:nvPr>
        </p:nvSpPr>
        <p:spPr>
          <a:xfrm>
            <a:off x="1200150" y="9401895"/>
            <a:ext cx="2930598" cy="396240"/>
          </a:xfrm>
        </p:spPr>
        <p:txBody>
          <a:bodyPr vert="horz" rtlCol="0"/>
          <a:lstStyle>
            <a:extLst/>
          </a:lstStyle>
          <a:p>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4BF908-8670-4E9A-B63E-7D61BDD94916}" type="datetimeFigureOut">
              <a:rPr lang="he-IL" smtClean="0"/>
              <a:pPr/>
              <a:t>ט"ז/אלול/תשע"ה</a:t>
            </a:fld>
            <a:endParaRPr lang="he-IL"/>
          </a:p>
        </p:txBody>
      </p:sp>
      <p:sp>
        <p:nvSpPr>
          <p:cNvPr id="5" name="Footer Placeholder 4"/>
          <p:cNvSpPr>
            <a:spLocks noGrp="1"/>
          </p:cNvSpPr>
          <p:nvPr>
            <p:ph type="ftr" sz="quarter" idx="11"/>
          </p:nvPr>
        </p:nvSpPr>
        <p:spPr/>
        <p:txBody>
          <a:bodyPr/>
          <a:lstStyle>
            <a:extLst/>
          </a:lstStyle>
          <a:p>
            <a:endParaRPr lang="he-IL"/>
          </a:p>
        </p:txBody>
      </p:sp>
      <p:sp>
        <p:nvSpPr>
          <p:cNvPr id="6" name="Slide Number Placeholder 5"/>
          <p:cNvSpPr>
            <a:spLocks noGrp="1"/>
          </p:cNvSpPr>
          <p:nvPr>
            <p:ph type="sldNum" sz="quarter" idx="12"/>
          </p:nvPr>
        </p:nvSpPr>
        <p:spPr/>
        <p:txBody>
          <a:bodyPr/>
          <a:lstStyle>
            <a:extLst/>
          </a:lstStyle>
          <a:p>
            <a:fld id="{18F01E05-88C8-45F7-8470-5269DD33D168}"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1"/>
            <a:ext cx="1543050" cy="8452202"/>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42900" y="396701"/>
            <a:ext cx="4514850" cy="845220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4BF908-8670-4E9A-B63E-7D61BDD94916}" type="datetimeFigureOut">
              <a:rPr lang="he-IL" smtClean="0"/>
              <a:pPr/>
              <a:t>ט"ז/אלול/תשע"ה</a:t>
            </a:fld>
            <a:endParaRPr lang="he-IL"/>
          </a:p>
        </p:txBody>
      </p:sp>
      <p:sp>
        <p:nvSpPr>
          <p:cNvPr id="5" name="Footer Placeholder 4"/>
          <p:cNvSpPr>
            <a:spLocks noGrp="1"/>
          </p:cNvSpPr>
          <p:nvPr>
            <p:ph type="ftr" sz="quarter" idx="11"/>
          </p:nvPr>
        </p:nvSpPr>
        <p:spPr/>
        <p:txBody>
          <a:bodyPr/>
          <a:lstStyle>
            <a:extLst/>
          </a:lstStyle>
          <a:p>
            <a:endParaRPr lang="he-IL"/>
          </a:p>
        </p:txBody>
      </p:sp>
      <p:sp>
        <p:nvSpPr>
          <p:cNvPr id="6" name="Slide Number Placeholder 5"/>
          <p:cNvSpPr>
            <a:spLocks noGrp="1"/>
          </p:cNvSpPr>
          <p:nvPr>
            <p:ph type="sldNum" sz="quarter" idx="12"/>
          </p:nvPr>
        </p:nvSpPr>
        <p:spPr/>
        <p:txBody>
          <a:bodyPr/>
          <a:lstStyle>
            <a:extLst/>
          </a:lstStyle>
          <a:p>
            <a:fld id="{18F01E05-88C8-45F7-8470-5269DD33D168}"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41294" y="2057739"/>
            <a:ext cx="6000750" cy="1320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4BF908-8670-4E9A-B63E-7D61BDD94916}" type="datetimeFigureOut">
              <a:rPr lang="he-IL" smtClean="0"/>
              <a:pPr/>
              <a:t>ט"ז/אלול/תשע"ה</a:t>
            </a:fld>
            <a:endParaRPr lang="he-IL"/>
          </a:p>
        </p:txBody>
      </p:sp>
      <p:sp>
        <p:nvSpPr>
          <p:cNvPr id="5" name="Footer Placeholder 4"/>
          <p:cNvSpPr>
            <a:spLocks noGrp="1"/>
          </p:cNvSpPr>
          <p:nvPr>
            <p:ph type="ftr" sz="quarter" idx="11"/>
          </p:nvPr>
        </p:nvSpPr>
        <p:spPr/>
        <p:txBody>
          <a:bodyPr/>
          <a:lstStyle>
            <a:extLst/>
          </a:lstStyle>
          <a:p>
            <a:endParaRPr lang="he-IL"/>
          </a:p>
        </p:txBody>
      </p:sp>
      <p:sp>
        <p:nvSpPr>
          <p:cNvPr id="6" name="Slide Number Placeholder 5"/>
          <p:cNvSpPr>
            <a:spLocks noGrp="1"/>
          </p:cNvSpPr>
          <p:nvPr>
            <p:ph type="sldNum" sz="quarter" idx="12"/>
          </p:nvPr>
        </p:nvSpPr>
        <p:spPr/>
        <p:txBody>
          <a:bodyPr/>
          <a:lstStyle>
            <a:extLst/>
          </a:lstStyle>
          <a:p>
            <a:fld id="{18F01E05-88C8-45F7-8470-5269DD33D168}"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750096" y="4719659"/>
            <a:ext cx="5554980" cy="1320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41782" y="719666"/>
            <a:ext cx="5829300" cy="3944789"/>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41735" y="4748920"/>
            <a:ext cx="5829300" cy="2180695"/>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4171950" y="9408634"/>
            <a:ext cx="2251710" cy="396240"/>
          </a:xfrm>
        </p:spPr>
        <p:txBody>
          <a:bodyPr vert="horz" rtlCol="0"/>
          <a:lstStyle>
            <a:extLst/>
          </a:lstStyle>
          <a:p>
            <a:fld id="{C24BF908-8670-4E9A-B63E-7D61BDD94916}" type="datetimeFigureOut">
              <a:rPr lang="he-IL" smtClean="0"/>
              <a:pPr/>
              <a:t>ט"ז/אלול/תשע"ה</a:t>
            </a:fld>
            <a:endParaRPr lang="he-IL"/>
          </a:p>
        </p:txBody>
      </p:sp>
      <p:sp>
        <p:nvSpPr>
          <p:cNvPr id="9" name="Slide Number Placeholder 8"/>
          <p:cNvSpPr>
            <a:spLocks noGrp="1"/>
          </p:cNvSpPr>
          <p:nvPr>
            <p:ph type="sldNum" sz="quarter" idx="11"/>
          </p:nvPr>
        </p:nvSpPr>
        <p:spPr>
          <a:xfrm>
            <a:off x="6479214" y="9408634"/>
            <a:ext cx="348216" cy="396240"/>
          </a:xfrm>
        </p:spPr>
        <p:txBody>
          <a:bodyPr vert="horz" rtlCol="0"/>
          <a:lstStyle>
            <a:lvl1pPr>
              <a:defRPr>
                <a:solidFill>
                  <a:schemeClr val="tx2">
                    <a:shade val="90000"/>
                  </a:schemeClr>
                </a:solidFill>
              </a:defRPr>
            </a:lvl1pPr>
            <a:extLst/>
          </a:lstStyle>
          <a:p>
            <a:fld id="{18F01E05-88C8-45F7-8470-5269DD33D168}" type="slidenum">
              <a:rPr lang="he-IL" smtClean="0"/>
              <a:pPr/>
              <a:t>‹#›</a:t>
            </a:fld>
            <a:endParaRPr lang="he-IL"/>
          </a:p>
        </p:txBody>
      </p:sp>
      <p:sp>
        <p:nvSpPr>
          <p:cNvPr id="10" name="Footer Placeholder 9"/>
          <p:cNvSpPr>
            <a:spLocks noGrp="1"/>
          </p:cNvSpPr>
          <p:nvPr>
            <p:ph type="ftr" sz="quarter" idx="12"/>
          </p:nvPr>
        </p:nvSpPr>
        <p:spPr>
          <a:xfrm>
            <a:off x="1200150" y="9408634"/>
            <a:ext cx="2930598" cy="396240"/>
          </a:xfrm>
        </p:spPr>
        <p:txBody>
          <a:bodyPr vert="horz" rtlCol="0"/>
          <a:lstStyle>
            <a:extLst/>
          </a:lstStyle>
          <a:p>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342900" y="2377440"/>
            <a:ext cx="3028950" cy="653796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486150" y="2377440"/>
            <a:ext cx="3028950" cy="653796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24BF908-8670-4E9A-B63E-7D61BDD94916}" type="datetimeFigureOut">
              <a:rPr lang="he-IL" smtClean="0"/>
              <a:pPr/>
              <a:t>ט"ז/אלול/תשע"ה</a:t>
            </a:fld>
            <a:endParaRPr lang="he-IL"/>
          </a:p>
        </p:txBody>
      </p:sp>
      <p:sp>
        <p:nvSpPr>
          <p:cNvPr id="6" name="Footer Placeholder 5"/>
          <p:cNvSpPr>
            <a:spLocks noGrp="1"/>
          </p:cNvSpPr>
          <p:nvPr>
            <p:ph type="ftr" sz="quarter" idx="11"/>
          </p:nvPr>
        </p:nvSpPr>
        <p:spPr/>
        <p:txBody>
          <a:bodyPr/>
          <a:lstStyle>
            <a:extLst/>
          </a:lstStyle>
          <a:p>
            <a:endParaRPr lang="he-IL"/>
          </a:p>
        </p:txBody>
      </p:sp>
      <p:sp>
        <p:nvSpPr>
          <p:cNvPr id="7" name="Slide Number Placeholder 6"/>
          <p:cNvSpPr>
            <a:spLocks noGrp="1"/>
          </p:cNvSpPr>
          <p:nvPr>
            <p:ph type="sldNum" sz="quarter" idx="12"/>
          </p:nvPr>
        </p:nvSpPr>
        <p:spPr>
          <a:xfrm>
            <a:off x="6480810" y="9409932"/>
            <a:ext cx="348216" cy="396240"/>
          </a:xfrm>
        </p:spPr>
        <p:txBody>
          <a:bodyPr/>
          <a:lstStyle>
            <a:extLst/>
          </a:lstStyle>
          <a:p>
            <a:fld id="{18F01E05-88C8-45F7-8470-5269DD33D168}" type="slidenum">
              <a:rPr lang="he-IL" smtClean="0"/>
              <a:pPr/>
              <a:t>‹#›</a:t>
            </a:fld>
            <a:endParaRPr lang="he-IL"/>
          </a:p>
        </p:txBody>
      </p:sp>
      <p:sp>
        <p:nvSpPr>
          <p:cNvPr id="10" name="Rectangle 9"/>
          <p:cNvSpPr/>
          <p:nvPr/>
        </p:nvSpPr>
        <p:spPr>
          <a:xfrm>
            <a:off x="441294" y="2057739"/>
            <a:ext cx="6000750" cy="1320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462558" y="3127535"/>
            <a:ext cx="2811780" cy="1320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3600450" y="3127535"/>
            <a:ext cx="2811780" cy="1320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342900" y="363925"/>
            <a:ext cx="6172200" cy="1651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2900" y="2217385"/>
            <a:ext cx="3030141" cy="924101"/>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483770" y="2217385"/>
            <a:ext cx="3031331" cy="924101"/>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42900" y="3412068"/>
            <a:ext cx="3030141" cy="5693658"/>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483770" y="3412068"/>
            <a:ext cx="3031331" cy="5693658"/>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24BF908-8670-4E9A-B63E-7D61BDD94916}" type="datetimeFigureOut">
              <a:rPr lang="he-IL" smtClean="0"/>
              <a:pPr/>
              <a:t>ט"ז/אלול/תשע"ה</a:t>
            </a:fld>
            <a:endParaRPr lang="he-IL"/>
          </a:p>
        </p:txBody>
      </p:sp>
      <p:sp>
        <p:nvSpPr>
          <p:cNvPr id="8" name="Footer Placeholder 7"/>
          <p:cNvSpPr>
            <a:spLocks noGrp="1"/>
          </p:cNvSpPr>
          <p:nvPr>
            <p:ph type="ftr" sz="quarter" idx="11"/>
          </p:nvPr>
        </p:nvSpPr>
        <p:spPr/>
        <p:txBody>
          <a:bodyPr/>
          <a:lstStyle>
            <a:extLst/>
          </a:lstStyle>
          <a:p>
            <a:endParaRPr lang="he-IL"/>
          </a:p>
        </p:txBody>
      </p:sp>
      <p:sp>
        <p:nvSpPr>
          <p:cNvPr id="9" name="Slide Number Placeholder 8"/>
          <p:cNvSpPr>
            <a:spLocks noGrp="1"/>
          </p:cNvSpPr>
          <p:nvPr>
            <p:ph type="sldNum" sz="quarter" idx="12"/>
          </p:nvPr>
        </p:nvSpPr>
        <p:spPr>
          <a:xfrm>
            <a:off x="6480810" y="9409932"/>
            <a:ext cx="348216" cy="396240"/>
          </a:xfrm>
        </p:spPr>
        <p:txBody>
          <a:bodyPr/>
          <a:lstStyle>
            <a:extLst/>
          </a:lstStyle>
          <a:p>
            <a:fld id="{18F01E05-88C8-45F7-8470-5269DD33D168}"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365759"/>
            <a:ext cx="6172200" cy="1651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24BF908-8670-4E9A-B63E-7D61BDD94916}" type="datetimeFigureOut">
              <a:rPr lang="he-IL" smtClean="0"/>
              <a:pPr/>
              <a:t>ט"ז/אלול/תשע"ה</a:t>
            </a:fld>
            <a:endParaRPr lang="he-IL"/>
          </a:p>
        </p:txBody>
      </p:sp>
      <p:sp>
        <p:nvSpPr>
          <p:cNvPr id="4" name="Footer Placeholder 3"/>
          <p:cNvSpPr>
            <a:spLocks noGrp="1"/>
          </p:cNvSpPr>
          <p:nvPr>
            <p:ph type="ftr" sz="quarter" idx="11"/>
          </p:nvPr>
        </p:nvSpPr>
        <p:spPr/>
        <p:txBody>
          <a:bodyPr/>
          <a:lstStyle>
            <a:extLst/>
          </a:lstStyle>
          <a:p>
            <a:endParaRPr lang="he-IL"/>
          </a:p>
        </p:txBody>
      </p:sp>
      <p:sp>
        <p:nvSpPr>
          <p:cNvPr id="5" name="Slide Number Placeholder 4"/>
          <p:cNvSpPr>
            <a:spLocks noGrp="1"/>
          </p:cNvSpPr>
          <p:nvPr>
            <p:ph type="sldNum" sz="quarter" idx="12"/>
          </p:nvPr>
        </p:nvSpPr>
        <p:spPr/>
        <p:txBody>
          <a:bodyPr/>
          <a:lstStyle>
            <a:extLst/>
          </a:lstStyle>
          <a:p>
            <a:fld id="{18F01E05-88C8-45F7-8470-5269DD33D168}" type="slidenum">
              <a:rPr lang="he-IL" smtClean="0"/>
              <a:pPr/>
              <a:t>‹#›</a:t>
            </a:fld>
            <a:endParaRPr lang="he-IL"/>
          </a:p>
        </p:txBody>
      </p:sp>
      <p:sp>
        <p:nvSpPr>
          <p:cNvPr id="7" name="Rectangle 6"/>
          <p:cNvSpPr/>
          <p:nvPr/>
        </p:nvSpPr>
        <p:spPr>
          <a:xfrm>
            <a:off x="441294" y="2057739"/>
            <a:ext cx="6000750" cy="1320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24BF908-8670-4E9A-B63E-7D61BDD94916}" type="datetimeFigureOut">
              <a:rPr lang="he-IL" smtClean="0"/>
              <a:pPr/>
              <a:t>ט"ז/אלול/תשע"ה</a:t>
            </a:fld>
            <a:endParaRPr lang="he-IL"/>
          </a:p>
        </p:txBody>
      </p:sp>
      <p:sp>
        <p:nvSpPr>
          <p:cNvPr id="3" name="Footer Placeholder 2"/>
          <p:cNvSpPr>
            <a:spLocks noGrp="1"/>
          </p:cNvSpPr>
          <p:nvPr>
            <p:ph type="ftr" sz="quarter" idx="11"/>
          </p:nvPr>
        </p:nvSpPr>
        <p:spPr/>
        <p:txBody>
          <a:bodyPr/>
          <a:lstStyle>
            <a:extLst/>
          </a:lstStyle>
          <a:p>
            <a:endParaRPr lang="he-IL"/>
          </a:p>
        </p:txBody>
      </p:sp>
      <p:sp>
        <p:nvSpPr>
          <p:cNvPr id="4" name="Slide Number Placeholder 3"/>
          <p:cNvSpPr>
            <a:spLocks noGrp="1"/>
          </p:cNvSpPr>
          <p:nvPr>
            <p:ph type="sldNum" sz="quarter" idx="12"/>
          </p:nvPr>
        </p:nvSpPr>
        <p:spPr/>
        <p:txBody>
          <a:bodyPr/>
          <a:lstStyle>
            <a:extLst/>
          </a:lstStyle>
          <a:p>
            <a:fld id="{18F01E05-88C8-45F7-8470-5269DD33D168}"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3793164" y="1527725"/>
            <a:ext cx="2811780" cy="1320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722352" y="440267"/>
            <a:ext cx="2948940" cy="1100667"/>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3722352" y="1599809"/>
            <a:ext cx="2948940" cy="1540933"/>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71450" y="3191933"/>
            <a:ext cx="6499842" cy="574548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4171950" y="9408634"/>
            <a:ext cx="2251710" cy="396240"/>
          </a:xfrm>
        </p:spPr>
        <p:txBody>
          <a:bodyPr vert="horz" rtlCol="0"/>
          <a:lstStyle>
            <a:extLst/>
          </a:lstStyle>
          <a:p>
            <a:fld id="{C24BF908-8670-4E9A-B63E-7D61BDD94916}" type="datetimeFigureOut">
              <a:rPr lang="he-IL" smtClean="0"/>
              <a:pPr/>
              <a:t>ט"ז/אלול/תשע"ה</a:t>
            </a:fld>
            <a:endParaRPr lang="he-IL"/>
          </a:p>
        </p:txBody>
      </p:sp>
      <p:sp>
        <p:nvSpPr>
          <p:cNvPr id="10" name="Slide Number Placeholder 9"/>
          <p:cNvSpPr>
            <a:spLocks noGrp="1"/>
          </p:cNvSpPr>
          <p:nvPr>
            <p:ph type="sldNum" sz="quarter" idx="11"/>
          </p:nvPr>
        </p:nvSpPr>
        <p:spPr>
          <a:xfrm>
            <a:off x="6479214" y="9408634"/>
            <a:ext cx="348216" cy="396240"/>
          </a:xfrm>
        </p:spPr>
        <p:txBody>
          <a:bodyPr vert="horz" rtlCol="0"/>
          <a:lstStyle>
            <a:lvl1pPr>
              <a:defRPr>
                <a:solidFill>
                  <a:schemeClr val="tx2">
                    <a:shade val="90000"/>
                  </a:schemeClr>
                </a:solidFill>
              </a:defRPr>
            </a:lvl1pPr>
            <a:extLst/>
          </a:lstStyle>
          <a:p>
            <a:fld id="{18F01E05-88C8-45F7-8470-5269DD33D168}" type="slidenum">
              <a:rPr lang="he-IL" smtClean="0"/>
              <a:pPr/>
              <a:t>‹#›</a:t>
            </a:fld>
            <a:endParaRPr lang="he-IL"/>
          </a:p>
        </p:txBody>
      </p:sp>
      <p:sp>
        <p:nvSpPr>
          <p:cNvPr id="11" name="Footer Placeholder 10"/>
          <p:cNvSpPr>
            <a:spLocks noGrp="1"/>
          </p:cNvSpPr>
          <p:nvPr>
            <p:ph type="ftr" sz="quarter" idx="12"/>
          </p:nvPr>
        </p:nvSpPr>
        <p:spPr>
          <a:xfrm>
            <a:off x="1200150" y="9408634"/>
            <a:ext cx="2930598" cy="396240"/>
          </a:xfrm>
        </p:spPr>
        <p:txBody>
          <a:bodyPr vert="horz" rtlCol="0"/>
          <a:lstStyle>
            <a:extLst/>
          </a:lstStyle>
          <a:p>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0332" y="6824134"/>
            <a:ext cx="4114800" cy="959885"/>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2280332" y="7784020"/>
            <a:ext cx="4114800" cy="1317702"/>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228600" y="360915"/>
            <a:ext cx="6400800" cy="62738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4171950" y="9401895"/>
            <a:ext cx="2251710" cy="396240"/>
          </a:xfrm>
        </p:spPr>
        <p:txBody>
          <a:bodyPr vert="horz" rtlCol="0"/>
          <a:lstStyle>
            <a:extLst/>
          </a:lstStyle>
          <a:p>
            <a:fld id="{C24BF908-8670-4E9A-B63E-7D61BDD94916}" type="datetimeFigureOut">
              <a:rPr lang="he-IL" smtClean="0"/>
              <a:pPr/>
              <a:t>ט"ז/אלול/תשע"ה</a:t>
            </a:fld>
            <a:endParaRPr lang="he-IL"/>
          </a:p>
        </p:txBody>
      </p:sp>
      <p:sp>
        <p:nvSpPr>
          <p:cNvPr id="9" name="Slide Number Placeholder 8"/>
          <p:cNvSpPr>
            <a:spLocks noGrp="1"/>
          </p:cNvSpPr>
          <p:nvPr>
            <p:ph type="sldNum" sz="quarter" idx="11"/>
          </p:nvPr>
        </p:nvSpPr>
        <p:spPr>
          <a:xfrm>
            <a:off x="6479214" y="9401895"/>
            <a:ext cx="348216" cy="396240"/>
          </a:xfrm>
        </p:spPr>
        <p:txBody>
          <a:bodyPr vert="horz" rtlCol="0"/>
          <a:lstStyle>
            <a:lvl1pPr>
              <a:defRPr>
                <a:solidFill>
                  <a:schemeClr val="tx2">
                    <a:shade val="90000"/>
                  </a:schemeClr>
                </a:solidFill>
              </a:defRPr>
            </a:lvl1pPr>
            <a:extLst/>
          </a:lstStyle>
          <a:p>
            <a:fld id="{18F01E05-88C8-45F7-8470-5269DD33D168}" type="slidenum">
              <a:rPr lang="he-IL" smtClean="0"/>
              <a:pPr/>
              <a:t>‹#›</a:t>
            </a:fld>
            <a:endParaRPr lang="he-IL"/>
          </a:p>
        </p:txBody>
      </p:sp>
      <p:sp>
        <p:nvSpPr>
          <p:cNvPr id="10" name="Footer Placeholder 9"/>
          <p:cNvSpPr>
            <a:spLocks noGrp="1"/>
          </p:cNvSpPr>
          <p:nvPr>
            <p:ph type="ftr" sz="quarter" idx="12"/>
          </p:nvPr>
        </p:nvSpPr>
        <p:spPr>
          <a:xfrm>
            <a:off x="1200150" y="9401895"/>
            <a:ext cx="2930598" cy="396240"/>
          </a:xfrm>
        </p:spPr>
        <p:txBody>
          <a:bodyPr vert="horz" rtlCol="0"/>
          <a:lstStyle>
            <a:extLst/>
          </a:lstStyle>
          <a:p>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23445" y="212456"/>
            <a:ext cx="6608135" cy="9483344"/>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971550" y="9245600"/>
            <a:ext cx="3159198" cy="39624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he-IL"/>
          </a:p>
        </p:txBody>
      </p:sp>
      <p:sp>
        <p:nvSpPr>
          <p:cNvPr id="14" name="Date Placeholder 13"/>
          <p:cNvSpPr>
            <a:spLocks noGrp="1"/>
          </p:cNvSpPr>
          <p:nvPr>
            <p:ph type="dt" sz="half" idx="2"/>
          </p:nvPr>
        </p:nvSpPr>
        <p:spPr>
          <a:xfrm>
            <a:off x="4171950" y="9245600"/>
            <a:ext cx="2251710" cy="39624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24BF908-8670-4E9A-B63E-7D61BDD94916}" type="datetimeFigureOut">
              <a:rPr lang="he-IL" smtClean="0"/>
              <a:pPr/>
              <a:t>ט"ז/אלול/תשע"ה</a:t>
            </a:fld>
            <a:endParaRPr lang="he-IL"/>
          </a:p>
        </p:txBody>
      </p:sp>
      <p:sp>
        <p:nvSpPr>
          <p:cNvPr id="23" name="Slide Number Placeholder 22"/>
          <p:cNvSpPr>
            <a:spLocks noGrp="1"/>
          </p:cNvSpPr>
          <p:nvPr>
            <p:ph type="sldNum" sz="quarter" idx="4"/>
          </p:nvPr>
        </p:nvSpPr>
        <p:spPr>
          <a:xfrm>
            <a:off x="6479214" y="9409932"/>
            <a:ext cx="348216" cy="39624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8F01E05-88C8-45F7-8470-5269DD33D168}" type="slidenum">
              <a:rPr lang="he-IL" smtClean="0"/>
              <a:pPr/>
              <a:t>‹#›</a:t>
            </a:fld>
            <a:endParaRPr lang="he-IL"/>
          </a:p>
        </p:txBody>
      </p:sp>
      <p:sp>
        <p:nvSpPr>
          <p:cNvPr id="22" name="Title Placeholder 21"/>
          <p:cNvSpPr>
            <a:spLocks noGrp="1"/>
          </p:cNvSpPr>
          <p:nvPr>
            <p:ph type="title"/>
          </p:nvPr>
        </p:nvSpPr>
        <p:spPr>
          <a:xfrm>
            <a:off x="342900" y="366219"/>
            <a:ext cx="6172200" cy="1651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342900" y="2377898"/>
            <a:ext cx="6172200" cy="653796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54864" algn="r" rtl="1"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r" rtl="1"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r" rtl="1"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r" rtl="1"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r" rtl="1"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r" rtl="1"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r" rtl="1"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descr="C:\Users\user\Desktop\פרויקט הנצחה 2015\עמיקם\IMG-20150420-WA0004.jpg"/>
          <p:cNvPicPr>
            <a:picLocks noChangeAspect="1" noChangeArrowheads="1"/>
          </p:cNvPicPr>
          <p:nvPr/>
        </p:nvPicPr>
        <p:blipFill>
          <a:blip r:embed="rId2" cstate="print"/>
          <a:srcRect/>
          <a:stretch>
            <a:fillRect/>
          </a:stretch>
        </p:blipFill>
        <p:spPr bwMode="auto">
          <a:xfrm rot="16200000">
            <a:off x="-1524000" y="1524000"/>
            <a:ext cx="9906000" cy="6858000"/>
          </a:xfrm>
          <a:prstGeom prst="rect">
            <a:avLst/>
          </a:prstGeom>
          <a:ln>
            <a:noFill/>
          </a:ln>
          <a:effectLst>
            <a:outerShdw blurRad="292100" dist="139700" dir="2700000" algn="tl" rotWithShape="0">
              <a:srgbClr val="333333">
                <a:alpha val="65000"/>
              </a:srgbClr>
            </a:outerShdw>
          </a:effectLst>
        </p:spPr>
      </p:pic>
      <p:sp>
        <p:nvSpPr>
          <p:cNvPr id="3" name="כותרת משנה 2"/>
          <p:cNvSpPr>
            <a:spLocks noGrp="1"/>
          </p:cNvSpPr>
          <p:nvPr>
            <p:ph type="subTitle" idx="1"/>
          </p:nvPr>
        </p:nvSpPr>
        <p:spPr>
          <a:xfrm>
            <a:off x="914416" y="7661692"/>
            <a:ext cx="4800600" cy="2531533"/>
          </a:xfrm>
        </p:spPr>
        <p:txBody>
          <a:bodyPr>
            <a:normAutofit/>
          </a:bodyPr>
          <a:lstStyle/>
          <a:p>
            <a:r>
              <a:rPr lang="he-IL" sz="4400" b="1" dirty="0" smtClean="0">
                <a:solidFill>
                  <a:schemeClr val="bg1">
                    <a:lumMod val="95000"/>
                  </a:schemeClr>
                </a:solidFill>
                <a:latin typeface="Dorian CLM" pitchFamily="2" charset="-79"/>
                <a:cs typeface="Dorian CLM" pitchFamily="2" charset="-79"/>
              </a:rPr>
              <a:t> עמיקם </a:t>
            </a:r>
            <a:r>
              <a:rPr lang="he-IL" sz="4400" b="1" dirty="0" err="1" smtClean="0">
                <a:solidFill>
                  <a:schemeClr val="bg1">
                    <a:lumMod val="95000"/>
                  </a:schemeClr>
                </a:solidFill>
                <a:latin typeface="Dorian CLM" pitchFamily="2" charset="-79"/>
                <a:cs typeface="Dorian CLM" pitchFamily="2" charset="-79"/>
              </a:rPr>
              <a:t>רחלין</a:t>
            </a:r>
            <a:endParaRPr lang="he-IL" sz="4400" b="1" dirty="0" smtClean="0">
              <a:solidFill>
                <a:schemeClr val="bg1">
                  <a:lumMod val="95000"/>
                </a:schemeClr>
              </a:solidFill>
              <a:latin typeface="Dorian CLM" pitchFamily="2" charset="-79"/>
              <a:cs typeface="Dorian CLM" pitchFamily="2" charset="-79"/>
            </a:endParaRPr>
          </a:p>
          <a:p>
            <a:pPr algn="ctr"/>
            <a:r>
              <a:rPr lang="he-IL" sz="4000" b="1" dirty="0" smtClean="0">
                <a:solidFill>
                  <a:schemeClr val="bg1">
                    <a:lumMod val="95000"/>
                  </a:schemeClr>
                </a:solidFill>
                <a:latin typeface="Dorian CLM" pitchFamily="2" charset="-79"/>
                <a:cs typeface="Dorian CLM" pitchFamily="2" charset="-79"/>
              </a:rPr>
              <a:t>1934-1954     </a:t>
            </a:r>
          </a:p>
          <a:p>
            <a:endParaRPr lang="he-IL" sz="4000" b="1" dirty="0" smtClean="0">
              <a:solidFill>
                <a:schemeClr val="bg1">
                  <a:lumMod val="95000"/>
                </a:schemeClr>
              </a:solidFill>
              <a:latin typeface="Dorian CLM" pitchFamily="2" charset="-79"/>
              <a:cs typeface="Dorian CLM" pitchFamily="2" charset="-79"/>
            </a:endParaRPr>
          </a:p>
          <a:p>
            <a:endParaRPr lang="he-IL" sz="4000" b="1" dirty="0" smtClean="0">
              <a:solidFill>
                <a:schemeClr val="bg1">
                  <a:lumMod val="95000"/>
                </a:schemeClr>
              </a:solidFill>
              <a:latin typeface="Dorian CLM" pitchFamily="2" charset="-79"/>
              <a:cs typeface="Dorian CLM" pitchFamily="2" charset="-79"/>
            </a:endParaRPr>
          </a:p>
          <a:p>
            <a:endParaRPr lang="he-IL" sz="4000" b="1" dirty="0" smtClean="0">
              <a:solidFill>
                <a:schemeClr val="bg1">
                  <a:lumMod val="95000"/>
                </a:schemeClr>
              </a:solidFill>
              <a:latin typeface="Dorian CLM" pitchFamily="2" charset="-79"/>
              <a:cs typeface="Dorian CLM" pitchFamily="2" charset="-79"/>
            </a:endParaRPr>
          </a:p>
          <a:p>
            <a:endParaRPr lang="he-IL" sz="4000" b="1" dirty="0" smtClean="0">
              <a:solidFill>
                <a:schemeClr val="bg1">
                  <a:lumMod val="95000"/>
                </a:schemeClr>
              </a:solidFill>
              <a:latin typeface="Dorian CLM" pitchFamily="2" charset="-79"/>
              <a:cs typeface="Dorian CLM" pitchFamily="2" charset="-79"/>
            </a:endParaRPr>
          </a:p>
          <a:p>
            <a:endParaRPr lang="he-IL" sz="4000" b="1" dirty="0" smtClean="0">
              <a:solidFill>
                <a:schemeClr val="bg1">
                  <a:lumMod val="95000"/>
                </a:schemeClr>
              </a:solidFill>
              <a:latin typeface="Dorian CLM" pitchFamily="2" charset="-79"/>
              <a:cs typeface="Dorian CLM" pitchFamily="2" charset="-79"/>
            </a:endParaRPr>
          </a:p>
          <a:p>
            <a:endParaRPr lang="he-IL" sz="40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user\Desktop\פרויקט הנצחה 2015\עמיקם\ידיים.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6858000" cy="9906000"/>
          </a:xfrm>
          <a:prstGeom prst="rect">
            <a:avLst/>
          </a:prstGeom>
          <a:noFill/>
        </p:spPr>
      </p:pic>
      <p:sp>
        <p:nvSpPr>
          <p:cNvPr id="5" name="מלבן 4"/>
          <p:cNvSpPr/>
          <p:nvPr/>
        </p:nvSpPr>
        <p:spPr>
          <a:xfrm>
            <a:off x="3214710" y="1779966"/>
            <a:ext cx="3429000" cy="2246769"/>
          </a:xfrm>
          <a:prstGeom prst="rect">
            <a:avLst/>
          </a:prstGeom>
        </p:spPr>
        <p:txBody>
          <a:bodyPr>
            <a:spAutoFit/>
          </a:bodyPr>
          <a:lstStyle/>
          <a:p>
            <a:r>
              <a:rPr lang="he-IL" sz="2000" dirty="0" smtClean="0">
                <a:solidFill>
                  <a:schemeClr val="bg1"/>
                </a:solidFill>
                <a:latin typeface="David" pitchFamily="34" charset="-79"/>
                <a:cs typeface="David" pitchFamily="34" charset="-79"/>
              </a:rPr>
              <a:t>אח שלי, חבר יקר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שומר סודותיי בחושך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הלב שלי, הלב שלך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הולמים באותו הדופק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מה שעברנו בדרך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רק שנינו יודעים לספר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אתה אח שלי, אתה חבר </a:t>
            </a:r>
            <a:endParaRPr lang="he-IL" sz="2000" dirty="0">
              <a:solidFill>
                <a:schemeClr val="bg1"/>
              </a:solidFill>
              <a:latin typeface="David" pitchFamily="34" charset="-79"/>
              <a:cs typeface="David" pitchFamily="34" charset="-79"/>
            </a:endParaRPr>
          </a:p>
        </p:txBody>
      </p:sp>
      <p:sp>
        <p:nvSpPr>
          <p:cNvPr id="6" name="מלבן 5"/>
          <p:cNvSpPr/>
          <p:nvPr/>
        </p:nvSpPr>
        <p:spPr>
          <a:xfrm>
            <a:off x="3214686" y="4477641"/>
            <a:ext cx="3429000" cy="1938992"/>
          </a:xfrm>
          <a:prstGeom prst="rect">
            <a:avLst/>
          </a:prstGeom>
        </p:spPr>
        <p:txBody>
          <a:bodyPr>
            <a:spAutoFit/>
          </a:bodyPr>
          <a:lstStyle/>
          <a:p>
            <a:r>
              <a:rPr lang="he-IL" sz="2000" dirty="0" smtClean="0">
                <a:solidFill>
                  <a:schemeClr val="bg1"/>
                </a:solidFill>
                <a:latin typeface="David" pitchFamily="34" charset="-79"/>
                <a:cs typeface="David" pitchFamily="34" charset="-79"/>
              </a:rPr>
              <a:t>אתה לי דם בעורקים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הולך איתי למרחקים ולא עוזב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אני חולם איתך חיים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והשירים שלך שמורים אצלי בלב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אני אוהב אותך, כל כך אוהב אותך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אני אוהב אותך, כל כך אוהב </a:t>
            </a:r>
            <a:endParaRPr lang="he-IL" sz="2000" dirty="0">
              <a:solidFill>
                <a:schemeClr val="bg1"/>
              </a:solidFill>
              <a:latin typeface="David" pitchFamily="34" charset="-79"/>
              <a:cs typeface="David" pitchFamily="34" charset="-79"/>
            </a:endParaRPr>
          </a:p>
        </p:txBody>
      </p:sp>
      <p:sp>
        <p:nvSpPr>
          <p:cNvPr id="7" name="מלבן 6"/>
          <p:cNvSpPr/>
          <p:nvPr/>
        </p:nvSpPr>
        <p:spPr>
          <a:xfrm>
            <a:off x="3214710" y="6775517"/>
            <a:ext cx="3429000" cy="2246769"/>
          </a:xfrm>
          <a:prstGeom prst="rect">
            <a:avLst/>
          </a:prstGeom>
        </p:spPr>
        <p:txBody>
          <a:bodyPr>
            <a:spAutoFit/>
          </a:bodyPr>
          <a:lstStyle/>
          <a:p>
            <a:r>
              <a:rPr lang="he-IL" sz="2000" dirty="0" smtClean="0">
                <a:solidFill>
                  <a:schemeClr val="bg1"/>
                </a:solidFill>
                <a:latin typeface="David" pitchFamily="34" charset="-79"/>
                <a:cs typeface="David" pitchFamily="34" charset="-79"/>
              </a:rPr>
              <a:t>אח שלי, חבר יקר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היום חשבתי עליך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איפה אתה, אם טוב לך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תביא חיבוק לאחיך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בוא אלי הערב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נשב, נצחק, נדבר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אתה אח שלי, אתה חבר </a:t>
            </a:r>
            <a:endParaRPr lang="he-IL" sz="2000" dirty="0">
              <a:solidFill>
                <a:schemeClr val="bg1"/>
              </a:solidFill>
              <a:latin typeface="David" pitchFamily="34" charset="-79"/>
              <a:cs typeface="David" pitchFamily="34" charset="-79"/>
            </a:endParaRPr>
          </a:p>
        </p:txBody>
      </p:sp>
      <p:sp>
        <p:nvSpPr>
          <p:cNvPr id="8" name="מלבן 7"/>
          <p:cNvSpPr/>
          <p:nvPr/>
        </p:nvSpPr>
        <p:spPr>
          <a:xfrm>
            <a:off x="142852" y="3239382"/>
            <a:ext cx="3429000" cy="1938992"/>
          </a:xfrm>
          <a:prstGeom prst="rect">
            <a:avLst/>
          </a:prstGeom>
        </p:spPr>
        <p:txBody>
          <a:bodyPr>
            <a:spAutoFit/>
          </a:bodyPr>
          <a:lstStyle/>
          <a:p>
            <a:r>
              <a:rPr lang="he-IL" sz="2000" dirty="0" smtClean="0">
                <a:solidFill>
                  <a:schemeClr val="bg1"/>
                </a:solidFill>
                <a:latin typeface="David" pitchFamily="34" charset="-79"/>
                <a:cs typeface="David" pitchFamily="34" charset="-79"/>
              </a:rPr>
              <a:t>אתה לי דם בעורקים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הולך איתי למרחקים ולא עוזב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אני חולם איתך חיים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והשירים שלך שמורים אצלי בלב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אני אוהב אותך, כל כך אוהב אותך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אני אוהב אותך, כל כך אוהב </a:t>
            </a:r>
            <a:endParaRPr lang="he-IL" sz="2000" dirty="0">
              <a:solidFill>
                <a:schemeClr val="bg1"/>
              </a:solidFill>
              <a:latin typeface="David" pitchFamily="34" charset="-79"/>
              <a:cs typeface="David" pitchFamily="34" charset="-79"/>
            </a:endParaRPr>
          </a:p>
        </p:txBody>
      </p:sp>
      <p:sp>
        <p:nvSpPr>
          <p:cNvPr id="9" name="מלבן 8"/>
          <p:cNvSpPr/>
          <p:nvPr/>
        </p:nvSpPr>
        <p:spPr>
          <a:xfrm>
            <a:off x="142852" y="6412419"/>
            <a:ext cx="3429000" cy="1938992"/>
          </a:xfrm>
          <a:prstGeom prst="rect">
            <a:avLst/>
          </a:prstGeom>
        </p:spPr>
        <p:txBody>
          <a:bodyPr>
            <a:spAutoFit/>
          </a:bodyPr>
          <a:lstStyle/>
          <a:p>
            <a:r>
              <a:rPr lang="he-IL" sz="2000" dirty="0" smtClean="0">
                <a:solidFill>
                  <a:schemeClr val="bg1"/>
                </a:solidFill>
                <a:latin typeface="David" pitchFamily="34" charset="-79"/>
                <a:cs typeface="David" pitchFamily="34" charset="-79"/>
              </a:rPr>
              <a:t>אנחנו דם בעורקים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הולכים ביחד מרחקים, זה לא עוזב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החלומות, הנעורים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והשירים שלך שמורים אצלי בלב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אני אוהב אותך, כל כך אוהב אותך </a:t>
            </a:r>
            <a:br>
              <a:rPr lang="he-IL" sz="2000" dirty="0" smtClean="0">
                <a:solidFill>
                  <a:schemeClr val="bg1"/>
                </a:solidFill>
                <a:latin typeface="David" pitchFamily="34" charset="-79"/>
                <a:cs typeface="David" pitchFamily="34" charset="-79"/>
              </a:rPr>
            </a:br>
            <a:r>
              <a:rPr lang="he-IL" sz="2000" dirty="0" smtClean="0">
                <a:solidFill>
                  <a:schemeClr val="bg1"/>
                </a:solidFill>
                <a:latin typeface="David" pitchFamily="34" charset="-79"/>
                <a:cs typeface="David" pitchFamily="34" charset="-79"/>
              </a:rPr>
              <a:t>אני אוהב אותך, כל כך אוהב</a:t>
            </a:r>
            <a:endParaRPr lang="he-IL" sz="2000" dirty="0">
              <a:solidFill>
                <a:schemeClr val="bg1"/>
              </a:solidFill>
              <a:latin typeface="David" pitchFamily="34" charset="-79"/>
              <a:cs typeface="David" pitchFamily="34" charset="-79"/>
            </a:endParaRPr>
          </a:p>
        </p:txBody>
      </p:sp>
      <p:sp>
        <p:nvSpPr>
          <p:cNvPr id="11" name="TextBox 10"/>
          <p:cNvSpPr txBox="1"/>
          <p:nvPr/>
        </p:nvSpPr>
        <p:spPr>
          <a:xfrm>
            <a:off x="1142984" y="232143"/>
            <a:ext cx="4071966" cy="1384995"/>
          </a:xfrm>
          <a:prstGeom prst="rect">
            <a:avLst/>
          </a:prstGeom>
          <a:noFill/>
        </p:spPr>
        <p:txBody>
          <a:bodyPr wrap="square" rtlCol="1">
            <a:spAutoFit/>
          </a:bodyPr>
          <a:lstStyle/>
          <a:p>
            <a:r>
              <a:rPr lang="he-IL" sz="6000" dirty="0" smtClean="0">
                <a:solidFill>
                  <a:schemeClr val="bg1"/>
                </a:solidFill>
                <a:latin typeface="Ellinia CLM" pitchFamily="2" charset="-79"/>
                <a:cs typeface="Ellinia CLM" pitchFamily="2" charset="-79"/>
              </a:rPr>
              <a:t>  אח שלי</a:t>
            </a:r>
          </a:p>
          <a:p>
            <a:r>
              <a:rPr lang="he-IL" sz="2400" dirty="0" smtClean="0">
                <a:solidFill>
                  <a:schemeClr val="bg1"/>
                </a:solidFill>
                <a:latin typeface="Guttman David" pitchFamily="2" charset="-79"/>
                <a:cs typeface="Guttman David" pitchFamily="2" charset="-79"/>
              </a:rPr>
              <a:t>מילים ולחן: דורון מדלי</a:t>
            </a:r>
            <a:endParaRPr lang="he-IL" sz="2400" dirty="0">
              <a:solidFill>
                <a:schemeClr val="bg1"/>
              </a:solidFill>
              <a:latin typeface="Guttman David" pitchFamily="2" charset="-79"/>
              <a:cs typeface="Guttman David" pitchFamily="2" charset="-79"/>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C:\Users\user\Desktop\פרויקט הנצחה 2015\עמיקם\paper-textures-crumpled-backgrounds-wallpapers (2).jpg"/>
          <p:cNvPicPr>
            <a:picLocks noChangeAspect="1" noChangeArrowheads="1"/>
          </p:cNvPicPr>
          <p:nvPr/>
        </p:nvPicPr>
        <p:blipFill>
          <a:blip r:embed="rId2" cstate="print"/>
          <a:srcRect/>
          <a:stretch>
            <a:fillRect/>
          </a:stretch>
        </p:blipFill>
        <p:spPr bwMode="auto">
          <a:xfrm>
            <a:off x="0" y="0"/>
            <a:ext cx="6858000" cy="9906000"/>
          </a:xfrm>
          <a:prstGeom prst="rect">
            <a:avLst/>
          </a:prstGeom>
          <a:ln>
            <a:noFill/>
          </a:ln>
          <a:effectLst>
            <a:outerShdw blurRad="292100" dist="139700" dir="2700000" algn="tl" rotWithShape="0">
              <a:srgbClr val="333333">
                <a:alpha val="65000"/>
              </a:srgbClr>
            </a:outerShdw>
          </a:effectLst>
        </p:spPr>
      </p:pic>
      <p:sp>
        <p:nvSpPr>
          <p:cNvPr id="4" name="כותרת 1"/>
          <p:cNvSpPr>
            <a:spLocks noGrp="1"/>
          </p:cNvSpPr>
          <p:nvPr>
            <p:ph type="title"/>
          </p:nvPr>
        </p:nvSpPr>
        <p:spPr>
          <a:xfrm>
            <a:off x="400072" y="-309599"/>
            <a:ext cx="6172200" cy="1651000"/>
          </a:xfrm>
        </p:spPr>
        <p:txBody>
          <a:bodyPr>
            <a:normAutofit/>
          </a:bodyPr>
          <a:lstStyle/>
          <a:p>
            <a:pPr algn="r"/>
            <a:r>
              <a:rPr lang="he-IL" sz="5400" b="1" u="sng" dirty="0" smtClean="0">
                <a:solidFill>
                  <a:schemeClr val="bg1"/>
                </a:solidFill>
                <a:latin typeface="Yehuda CLM" pitchFamily="2" charset="-79"/>
                <a:cs typeface="Yehuda CLM" pitchFamily="2" charset="-79"/>
              </a:rPr>
              <a:t>סיפורים על עמיקם</a:t>
            </a:r>
            <a:endParaRPr lang="he-IL" sz="5400" b="1" u="sng" dirty="0">
              <a:solidFill>
                <a:schemeClr val="bg1"/>
              </a:solidFill>
              <a:latin typeface="Yehuda CLM" pitchFamily="2" charset="-79"/>
              <a:cs typeface="Yehuda CLM" pitchFamily="2" charset="-79"/>
            </a:endParaRPr>
          </a:p>
        </p:txBody>
      </p:sp>
      <p:sp>
        <p:nvSpPr>
          <p:cNvPr id="3" name="מציין מיקום תוכן 2"/>
          <p:cNvSpPr>
            <a:spLocks noGrp="1"/>
          </p:cNvSpPr>
          <p:nvPr>
            <p:ph idx="1"/>
          </p:nvPr>
        </p:nvSpPr>
        <p:spPr>
          <a:xfrm>
            <a:off x="357166" y="1470398"/>
            <a:ext cx="6172200" cy="8224657"/>
          </a:xfrm>
        </p:spPr>
        <p:txBody>
          <a:bodyPr>
            <a:noAutofit/>
          </a:bodyPr>
          <a:lstStyle/>
          <a:p>
            <a:pPr marL="0" indent="0">
              <a:buNone/>
            </a:pPr>
            <a:endParaRPr lang="he-IL" sz="1800" dirty="0" smtClean="0">
              <a:solidFill>
                <a:schemeClr val="bg1"/>
              </a:solidFill>
              <a:latin typeface="Choco" pitchFamily="2" charset="-79"/>
              <a:cs typeface="Choco" pitchFamily="2" charset="-79"/>
            </a:endParaRPr>
          </a:p>
          <a:p>
            <a:pPr marL="0" indent="0">
              <a:buNone/>
            </a:pPr>
            <a:r>
              <a:rPr lang="he-IL" sz="2000" dirty="0" smtClean="0">
                <a:solidFill>
                  <a:schemeClr val="bg1"/>
                </a:solidFill>
                <a:latin typeface="Choco" pitchFamily="2" charset="-79"/>
                <a:cs typeface="Choco" pitchFamily="2" charset="-79"/>
              </a:rPr>
              <a:t>על עמיקם אחי</a:t>
            </a:r>
          </a:p>
          <a:p>
            <a:pPr marL="0" indent="0">
              <a:buNone/>
            </a:pPr>
            <a:r>
              <a:rPr lang="he-IL" sz="2000" dirty="0" smtClean="0">
                <a:solidFill>
                  <a:schemeClr val="bg1"/>
                </a:solidFill>
                <a:latin typeface="Choco" pitchFamily="2" charset="-79"/>
                <a:cs typeface="Choco" pitchFamily="2" charset="-79"/>
              </a:rPr>
              <a:t>עמיקם שנהרג בקרב לא היה איש מלחמה , בהגיעו לבצרון היה בן תשע כתבה עליו בת כיתתו "בא אלינו ילד זר ,אך כבש במהרה עמדתו , ילד מכובד ופניו לעבודת האדמה אוהב שדה אוהב מרחב, מנהיג היה ראש וראשון, היו לו חברים רבים בכל תחנה בחיו וכל המכיר מוקיר. נתבקשתי לספר משהו על עמיקם, רוצה אני לספר עליו כאוהב ומסור למושב' הזה שבו אנו חיים, וסיפור נוסף על עמיקם כאדם וחבר, אני יודעת שלא היה רוצה שאפאר את שמו למרות שהיה כל כך מיוחד אדם שחברו בו יופי וגם אופי אספר רק שני סיפורים קטנטנים מהשפע שאפשר עוד לספר. במלחמת השחרור נצטוו הנשים והילדים לפנות את המושב. המצרים שהיגיעו עד  "עד הלום" הפגיזו וזה היה די מפחיד, עמיקם שהיה בן 14 צריך היה לעזוב, הוא התחבא עד שהעוזבים יצאו מהמושב שכנע את הגברים שיביא תועלת ונשאר כשהוא מכריז שהמצרים לא יזיזו אותו מהמושב שלו.</a:t>
            </a:r>
          </a:p>
          <a:p>
            <a:pPr marL="0" indent="0">
              <a:buNone/>
            </a:pPr>
            <a:r>
              <a:rPr lang="he-IL" sz="2000" dirty="0" smtClean="0">
                <a:solidFill>
                  <a:schemeClr val="bg1"/>
                </a:solidFill>
                <a:latin typeface="Choco" pitchFamily="2" charset="-79"/>
                <a:cs typeface="Choco" pitchFamily="2" charset="-79"/>
              </a:rPr>
              <a:t>מקרה נוסף קרה כאשר חברה בת גילו חלתה בשיתוק ילדים על הבית הוטל הסגר ואיסור חמור </a:t>
            </a:r>
            <a:r>
              <a:rPr lang="he-IL" sz="2000" dirty="0" err="1" smtClean="0">
                <a:solidFill>
                  <a:schemeClr val="bg1"/>
                </a:solidFill>
                <a:latin typeface="Choco" pitchFamily="2" charset="-79"/>
                <a:cs typeface="Choco" pitchFamily="2" charset="-79"/>
              </a:rPr>
              <a:t>להכנס</a:t>
            </a:r>
            <a:r>
              <a:rPr lang="he-IL" sz="2000" dirty="0" smtClean="0">
                <a:solidFill>
                  <a:schemeClr val="bg1"/>
                </a:solidFill>
                <a:latin typeface="Choco" pitchFamily="2" charset="-79"/>
                <a:cs typeface="Choco" pitchFamily="2" charset="-79"/>
              </a:rPr>
              <a:t>, עמיקם לא התרגש מהאיסור כאשר אימה של החברה פתחה את הדלת עשתה אוי גדול וניסתה לעצור בעדו אך ללא הואיל עמיקם ניכנס ובא כל יום לסעוד ולעזור למשפחה בטיפולה.</a:t>
            </a:r>
          </a:p>
          <a:p>
            <a:pPr marL="0" indent="0">
              <a:buNone/>
            </a:pPr>
            <a:r>
              <a:rPr lang="he-IL" sz="2000" dirty="0" smtClean="0">
                <a:solidFill>
                  <a:schemeClr val="bg1"/>
                </a:solidFill>
                <a:latin typeface="Choco" pitchFamily="2" charset="-79"/>
                <a:cs typeface="Choco" pitchFamily="2" charset="-79"/>
              </a:rPr>
              <a:t>זה היה עמיקם אחי אני כל כך גאה להיות אחות לאדם כזה.</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2.bp.blogspot.com/-KX__qjbY3KU/T4By6kJ3e2I/AAAAAAAAB7Y/evnQjF4N0bg/s1600/old-paper4.jpg"/>
          <p:cNvPicPr>
            <a:picLocks noChangeAspect="1" noChangeArrowheads="1"/>
          </p:cNvPicPr>
          <p:nvPr/>
        </p:nvPicPr>
        <p:blipFill>
          <a:blip r:embed="rId2" cstate="print"/>
          <a:srcRect/>
          <a:stretch>
            <a:fillRect/>
          </a:stretch>
        </p:blipFill>
        <p:spPr bwMode="auto">
          <a:xfrm>
            <a:off x="0" y="0"/>
            <a:ext cx="6858000" cy="9906000"/>
          </a:xfrm>
          <a:prstGeom prst="rect">
            <a:avLst/>
          </a:prstGeom>
          <a:ln>
            <a:noFill/>
          </a:ln>
          <a:effectLst>
            <a:outerShdw blurRad="292100" dist="139700" dir="2700000" algn="tl" rotWithShape="0">
              <a:srgbClr val="333333">
                <a:alpha val="65000"/>
              </a:srgbClr>
            </a:outerShdw>
          </a:effectLst>
        </p:spPr>
      </p:pic>
      <p:sp>
        <p:nvSpPr>
          <p:cNvPr id="3" name="מציין מיקום תוכן 2"/>
          <p:cNvSpPr>
            <a:spLocks noGrp="1"/>
          </p:cNvSpPr>
          <p:nvPr>
            <p:ph idx="1"/>
          </p:nvPr>
        </p:nvSpPr>
        <p:spPr>
          <a:xfrm>
            <a:off x="428604" y="1857353"/>
            <a:ext cx="6172200" cy="6537960"/>
          </a:xfrm>
        </p:spPr>
        <p:txBody>
          <a:bodyPr>
            <a:noAutofit/>
          </a:bodyPr>
          <a:lstStyle/>
          <a:p>
            <a:pPr marL="0" indent="0">
              <a:buNone/>
            </a:pPr>
            <a:r>
              <a:rPr lang="he-IL" sz="2200" dirty="0" smtClean="0">
                <a:solidFill>
                  <a:schemeClr val="bg1"/>
                </a:solidFill>
                <a:latin typeface="Arial Black" pitchFamily="34" charset="0"/>
              </a:rPr>
              <a:t>אם בחברה פורק עול ומשמעת הרי שבעבודת השדה היית מופת לאחריות ומסירות.</a:t>
            </a:r>
            <a:endParaRPr lang="he-IL" sz="2200" dirty="0">
              <a:solidFill>
                <a:schemeClr val="bg1"/>
              </a:solidFill>
              <a:latin typeface="Arial Black" pitchFamily="34" charset="0"/>
            </a:endParaRPr>
          </a:p>
          <a:p>
            <a:pPr marL="0" indent="0">
              <a:buNone/>
            </a:pPr>
            <a:r>
              <a:rPr lang="he-IL" sz="2200" dirty="0" smtClean="0">
                <a:solidFill>
                  <a:schemeClr val="bg1"/>
                </a:solidFill>
                <a:latin typeface="Arial Black" pitchFamily="34" charset="0"/>
              </a:rPr>
              <a:t>פעם הלכתי לצרכניה ובקשתי זרעי תלתן אמרו לי: הרי לפני שבוע היה כאן עמיקם וקנה זרעים. וכאשר הגעתי לשדה עמדתי טועה ומשתומם, השדה כולו היה זרוע כהלכה, ותלתן צעיר הציץ מן האדמה. </a:t>
            </a:r>
            <a:r>
              <a:rPr lang="en-US" sz="2200" dirty="0" smtClean="0">
                <a:solidFill>
                  <a:schemeClr val="bg1"/>
                </a:solidFill>
                <a:latin typeface="Arial Black" pitchFamily="34" charset="0"/>
              </a:rPr>
              <a:t/>
            </a:r>
            <a:br>
              <a:rPr lang="en-US" sz="2200" dirty="0" smtClean="0">
                <a:solidFill>
                  <a:schemeClr val="bg1"/>
                </a:solidFill>
                <a:latin typeface="Arial Black" pitchFamily="34" charset="0"/>
              </a:rPr>
            </a:br>
            <a:r>
              <a:rPr lang="he-IL" sz="2200" dirty="0" smtClean="0">
                <a:solidFill>
                  <a:schemeClr val="bg1"/>
                </a:solidFill>
                <a:latin typeface="Arial Black" pitchFamily="34" charset="0"/>
              </a:rPr>
              <a:t>היית אחד הילדים הראשונים שנכנסו לסוד ההגנה הפכת "לקשר".</a:t>
            </a:r>
          </a:p>
          <a:p>
            <a:pPr marL="0" indent="0">
              <a:buNone/>
            </a:pPr>
            <a:r>
              <a:rPr lang="he-IL" sz="2200" dirty="0" smtClean="0">
                <a:solidFill>
                  <a:schemeClr val="bg1"/>
                </a:solidFill>
                <a:latin typeface="Arial Black" pitchFamily="34" charset="0"/>
              </a:rPr>
              <a:t>בחשיבות היית מקבל את פתקי הקשר ובהכרה עצמית היית עובר מבית לבית ומוסר אותם בדממה.</a:t>
            </a:r>
          </a:p>
          <a:p>
            <a:pPr marL="0" indent="0">
              <a:buNone/>
            </a:pPr>
            <a:r>
              <a:rPr lang="he-IL" sz="2200" u="sng" dirty="0" smtClean="0">
                <a:solidFill>
                  <a:schemeClr val="bg1"/>
                </a:solidFill>
                <a:latin typeface="Arial Black" pitchFamily="34" charset="0"/>
              </a:rPr>
              <a:t>מתוך מה שכתבה  חברתו רחל</a:t>
            </a:r>
          </a:p>
          <a:p>
            <a:pPr marL="0" indent="0">
              <a:buNone/>
            </a:pPr>
            <a:r>
              <a:rPr lang="he-IL" sz="2200" dirty="0" smtClean="0">
                <a:solidFill>
                  <a:schemeClr val="bg1"/>
                </a:solidFill>
                <a:latin typeface="Arial Black" pitchFamily="34" charset="0"/>
              </a:rPr>
              <a:t>אקוורל בכחול לבן לזכרו של עמיקם ,חלל מלחמה שעדין אין די לה.</a:t>
            </a:r>
          </a:p>
          <a:p>
            <a:pPr marL="0" indent="0">
              <a:buNone/>
            </a:pPr>
            <a:r>
              <a:rPr lang="he-IL" sz="2200" dirty="0" smtClean="0">
                <a:solidFill>
                  <a:schemeClr val="bg1"/>
                </a:solidFill>
                <a:latin typeface="Arial Black" pitchFamily="34" charset="0"/>
              </a:rPr>
              <a:t>יום אחד הגיע ילד איש לא ציפה לו ואיש לא ידעו,שמו לא נתלש מהתנ"ך ולא מפנתאון קרובי משפחה,שם היה לו כמו סיסמא תקווה ועובדה כאחת שם כחול לבן, רק ברבות הימים הסתבר שממרק עץ החיים לגם רק במשורה, כטיפת טל, מנזיד עץ הדעת  ספג מנה כפולה ומכופלת.</a:t>
            </a:r>
          </a:p>
          <a:p>
            <a:pPr marL="0" indent="0">
              <a:buNone/>
            </a:pPr>
            <a:r>
              <a:rPr lang="he-IL" sz="2200" dirty="0" smtClean="0">
                <a:solidFill>
                  <a:schemeClr val="bg1"/>
                </a:solidFill>
                <a:latin typeface="Arial Black" pitchFamily="34" charset="0"/>
              </a:rPr>
              <a:t>החדש השיל בחופזה את </a:t>
            </a:r>
            <a:r>
              <a:rPr lang="he-IL" sz="2200" dirty="0" err="1" smtClean="0">
                <a:solidFill>
                  <a:schemeClr val="bg1"/>
                </a:solidFill>
                <a:latin typeface="Arial Black" pitchFamily="34" charset="0"/>
              </a:rPr>
              <a:t>חדישותו</a:t>
            </a:r>
            <a:r>
              <a:rPr lang="he-IL" sz="2200" dirty="0" smtClean="0">
                <a:solidFill>
                  <a:schemeClr val="bg1"/>
                </a:solidFill>
                <a:latin typeface="Arial Black" pitchFamily="34" charset="0"/>
              </a:rPr>
              <a:t>. התאקלם התאזרח, כולם צעדו אחריו ללא טענות בחברותא טובה.                            בא ראה וכבש –קצין לכל דבר.</a:t>
            </a:r>
          </a:p>
        </p:txBody>
      </p:sp>
      <p:sp>
        <p:nvSpPr>
          <p:cNvPr id="4" name="כותרת 1"/>
          <p:cNvSpPr txBox="1">
            <a:spLocks/>
          </p:cNvSpPr>
          <p:nvPr/>
        </p:nvSpPr>
        <p:spPr>
          <a:xfrm>
            <a:off x="357142" y="154748"/>
            <a:ext cx="6500858" cy="1651000"/>
          </a:xfrm>
          <a:prstGeom prst="rect">
            <a:avLst/>
          </a:prstGeom>
        </p:spPr>
        <p:txBody>
          <a:bodyPr vert="horz" lIns="91440" tIns="45720" rIns="91440" bIns="45720" rtlCol="1"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he-IL" sz="3600" b="0" i="0" u="none" strike="noStrike" kern="1200" cap="none" spc="0" normalizeH="0" baseline="0" noProof="0" dirty="0" smtClean="0">
                <a:ln>
                  <a:noFill/>
                </a:ln>
                <a:solidFill>
                  <a:schemeClr val="tx1"/>
                </a:solidFill>
                <a:effectLst/>
                <a:uLnTx/>
                <a:uFillTx/>
                <a:latin typeface="Ellinia CLM" pitchFamily="2" charset="-79"/>
                <a:ea typeface="+mj-ea"/>
                <a:cs typeface="Ellinia CLM" pitchFamily="2" charset="-79"/>
              </a:rPr>
              <a:t> </a:t>
            </a:r>
            <a:r>
              <a:rPr kumimoji="0" lang="he-IL" sz="4400" b="1" i="0" u="none" strike="noStrike" kern="1200" cap="none" spc="0" normalizeH="0" baseline="0" noProof="0" dirty="0" smtClean="0">
                <a:ln>
                  <a:noFill/>
                </a:ln>
                <a:solidFill>
                  <a:schemeClr val="bg1"/>
                </a:solidFill>
                <a:effectLst/>
                <a:uLnTx/>
                <a:uFillTx/>
                <a:latin typeface="Dorian CLM" pitchFamily="2" charset="-79"/>
                <a:ea typeface="+mj-ea"/>
                <a:cs typeface="Dorian CLM" pitchFamily="2" charset="-79"/>
              </a:rPr>
              <a:t>שמעון</a:t>
            </a:r>
            <a:endParaRPr lang="he-IL" sz="4000" b="1" dirty="0" smtClean="0">
              <a:solidFill>
                <a:schemeClr val="bg1"/>
              </a:solidFill>
              <a:latin typeface="Dorian CLM" pitchFamily="2" charset="-79"/>
              <a:ea typeface="+mj-ea"/>
              <a:cs typeface="Dorian CLM" pitchFamily="2" charset="-79"/>
            </a:endParaRPr>
          </a:p>
          <a:p>
            <a:pPr marL="0" marR="0" lvl="0" indent="0" algn="r" defTabSz="914400" rtl="1" eaLnBrk="1" fontAlgn="auto" latinLnBrk="0" hangingPunct="1">
              <a:lnSpc>
                <a:spcPct val="100000"/>
              </a:lnSpc>
              <a:spcBef>
                <a:spcPct val="0"/>
              </a:spcBef>
              <a:spcAft>
                <a:spcPts val="0"/>
              </a:spcAft>
              <a:buClrTx/>
              <a:buSzTx/>
              <a:buFontTx/>
              <a:buNone/>
              <a:tabLst/>
              <a:defRPr/>
            </a:pPr>
            <a:r>
              <a:rPr kumimoji="0" lang="he-IL" sz="4000" b="1" i="0" u="none" strike="noStrike" kern="1200" cap="none" spc="0" normalizeH="0" baseline="0" noProof="0" dirty="0" smtClean="0">
                <a:ln>
                  <a:noFill/>
                </a:ln>
                <a:solidFill>
                  <a:schemeClr val="bg1"/>
                </a:solidFill>
                <a:effectLst/>
                <a:uLnTx/>
                <a:uFillTx/>
                <a:latin typeface="Dorian CLM" pitchFamily="2" charset="-79"/>
                <a:ea typeface="+mj-ea"/>
                <a:cs typeface="Dorian CLM" pitchFamily="2" charset="-79"/>
              </a:rPr>
              <a:t> </a:t>
            </a:r>
            <a:r>
              <a:rPr kumimoji="0" lang="he-IL" sz="2800" b="0" i="0" u="none" strike="noStrike" kern="1200" cap="none" spc="0" normalizeH="0" baseline="0" noProof="0" dirty="0" smtClean="0">
                <a:ln>
                  <a:noFill/>
                </a:ln>
                <a:solidFill>
                  <a:schemeClr val="bg1"/>
                </a:solidFill>
                <a:effectLst/>
                <a:uLnTx/>
                <a:uFillTx/>
                <a:latin typeface="Dorian CLM" pitchFamily="2" charset="-79"/>
                <a:ea typeface="+mj-ea"/>
                <a:cs typeface="Dorian CLM" pitchFamily="2" charset="-79"/>
              </a:rPr>
              <a:t>אביו של עמיקם</a:t>
            </a:r>
            <a:endParaRPr kumimoji="0" lang="he-IL" sz="2800" b="0" i="0" u="none" strike="noStrike" kern="1200" cap="none" spc="0" normalizeH="0" baseline="0" noProof="0" dirty="0">
              <a:ln>
                <a:noFill/>
              </a:ln>
              <a:solidFill>
                <a:schemeClr val="bg1"/>
              </a:solidFill>
              <a:effectLst/>
              <a:uLnTx/>
              <a:uFillTx/>
              <a:latin typeface="Dorian CLM" pitchFamily="2" charset="-79"/>
              <a:ea typeface="+mj-ea"/>
              <a:cs typeface="Dorian CLM" pitchFamily="2" charset="-79"/>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פרויקט הנצחה 2015\עמיקם\paper-textures-crumpled-backgrounds-wallpapers (2).jpg"/>
          <p:cNvPicPr>
            <a:picLocks noChangeAspect="1" noChangeArrowheads="1"/>
          </p:cNvPicPr>
          <p:nvPr/>
        </p:nvPicPr>
        <p:blipFill>
          <a:blip r:embed="rId2" cstate="print"/>
          <a:srcRect/>
          <a:stretch>
            <a:fillRect/>
          </a:stretch>
        </p:blipFill>
        <p:spPr bwMode="auto">
          <a:xfrm>
            <a:off x="0" y="0"/>
            <a:ext cx="6858000" cy="9906000"/>
          </a:xfrm>
          <a:prstGeom prst="rect">
            <a:avLst/>
          </a:prstGeom>
          <a:ln>
            <a:noFill/>
          </a:ln>
          <a:effectLst>
            <a:outerShdw blurRad="292100" dist="139700" dir="2700000" algn="tl" rotWithShape="0">
              <a:srgbClr val="333333">
                <a:alpha val="65000"/>
              </a:srgbClr>
            </a:outerShdw>
          </a:effectLst>
        </p:spPr>
      </p:pic>
      <p:sp>
        <p:nvSpPr>
          <p:cNvPr id="2" name="כותרת 1"/>
          <p:cNvSpPr>
            <a:spLocks noGrp="1"/>
          </p:cNvSpPr>
          <p:nvPr>
            <p:ph type="title"/>
          </p:nvPr>
        </p:nvSpPr>
        <p:spPr>
          <a:xfrm>
            <a:off x="357166" y="0"/>
            <a:ext cx="6172200" cy="1160833"/>
          </a:xfrm>
        </p:spPr>
        <p:txBody>
          <a:bodyPr/>
          <a:lstStyle/>
          <a:p>
            <a:r>
              <a:rPr lang="he-IL" dirty="0" smtClean="0">
                <a:solidFill>
                  <a:schemeClr val="bg1"/>
                </a:solidFill>
                <a:latin typeface="Ellinia CLM" pitchFamily="2" charset="-79"/>
                <a:cs typeface="Ellinia CLM" pitchFamily="2" charset="-79"/>
              </a:rPr>
              <a:t>לימודים</a:t>
            </a:r>
            <a:endParaRPr lang="he-IL" dirty="0">
              <a:solidFill>
                <a:schemeClr val="bg1"/>
              </a:solidFill>
              <a:latin typeface="Ellinia CLM" pitchFamily="2" charset="-79"/>
              <a:cs typeface="Ellinia CLM" pitchFamily="2" charset="-79"/>
            </a:endParaRPr>
          </a:p>
        </p:txBody>
      </p:sp>
      <p:sp>
        <p:nvSpPr>
          <p:cNvPr id="3" name="מציין מיקום תוכן 2"/>
          <p:cNvSpPr>
            <a:spLocks noGrp="1"/>
          </p:cNvSpPr>
          <p:nvPr>
            <p:ph idx="1"/>
          </p:nvPr>
        </p:nvSpPr>
        <p:spPr>
          <a:xfrm>
            <a:off x="471510" y="1315616"/>
            <a:ext cx="6172200" cy="9906069"/>
          </a:xfrm>
        </p:spPr>
        <p:txBody>
          <a:bodyPr>
            <a:normAutofit/>
          </a:bodyPr>
          <a:lstStyle/>
          <a:p>
            <a:pPr>
              <a:buNone/>
            </a:pPr>
            <a:r>
              <a:rPr lang="he-IL" sz="3000" dirty="0" smtClean="0"/>
              <a:t>   </a:t>
            </a:r>
            <a:r>
              <a:rPr lang="he-IL" sz="3000" dirty="0" smtClean="0">
                <a:solidFill>
                  <a:schemeClr val="bg1"/>
                </a:solidFill>
                <a:latin typeface="David" pitchFamily="34" charset="-79"/>
                <a:cs typeface="David" pitchFamily="34" charset="-79"/>
              </a:rPr>
              <a:t>בהייתו בן 4 ההורים יצאו לעבודה וחיפשו פיתרון היכן להשאיר את  עמיקם.</a:t>
            </a:r>
          </a:p>
          <a:p>
            <a:pPr>
              <a:buNone/>
            </a:pPr>
            <a:r>
              <a:rPr lang="he-IL" sz="3000" dirty="0" smtClean="0">
                <a:solidFill>
                  <a:schemeClr val="bg1"/>
                </a:solidFill>
                <a:latin typeface="David" pitchFamily="34" charset="-79"/>
                <a:cs typeface="David" pitchFamily="34" charset="-79"/>
              </a:rPr>
              <a:t>    עמיקם הוכיח שיודע לכתוב את שמו וכך המליץ סבו שהיה איש דתי להכניס אותו לתלמוד תורה.</a:t>
            </a:r>
          </a:p>
          <a:p>
            <a:pPr>
              <a:buNone/>
            </a:pPr>
            <a:r>
              <a:rPr lang="he-IL" sz="3000" dirty="0" smtClean="0">
                <a:solidFill>
                  <a:schemeClr val="bg1"/>
                </a:solidFill>
                <a:latin typeface="David" pitchFamily="34" charset="-79"/>
                <a:cs typeface="David" pitchFamily="34" charset="-79"/>
              </a:rPr>
              <a:t>    עמיקם עבר לבית ספר בילו שבתל אביב.</a:t>
            </a:r>
            <a:br>
              <a:rPr lang="he-IL" sz="3000" dirty="0" smtClean="0">
                <a:solidFill>
                  <a:schemeClr val="bg1"/>
                </a:solidFill>
                <a:latin typeface="David" pitchFamily="34" charset="-79"/>
                <a:cs typeface="David" pitchFamily="34" charset="-79"/>
              </a:rPr>
            </a:br>
            <a:r>
              <a:rPr lang="he-IL" sz="3000" dirty="0" smtClean="0">
                <a:solidFill>
                  <a:schemeClr val="bg1"/>
                </a:solidFill>
                <a:latin typeface="David" pitchFamily="34" charset="-79"/>
                <a:cs typeface="David" pitchFamily="34" charset="-79"/>
              </a:rPr>
              <a:t>בגיל תשע עבר לבית ספר בגן יבנה שהיה בית ספר משותף לילדי גן יבנה וביצרון. לאחר שסים את בית הספר היסודי עבר לתיכון ברחובות, זה לא סיפק את עמיקם ולאחר שנה עבר לבית הספר כדורי למרגלות הר התבור בגליל התחתון. ומשם התגיס לצבא.</a:t>
            </a:r>
            <a:r>
              <a:rPr lang="he-IL" sz="5100" dirty="0" smtClean="0">
                <a:latin typeface="David" pitchFamily="34" charset="-79"/>
                <a:cs typeface="David" pitchFamily="34" charset="-79"/>
              </a:rPr>
              <a:t/>
            </a:r>
            <a:br>
              <a:rPr lang="he-IL" sz="5100" dirty="0" smtClean="0">
                <a:latin typeface="David" pitchFamily="34" charset="-79"/>
                <a:cs typeface="David" pitchFamily="34" charset="-79"/>
              </a:rPr>
            </a:br>
            <a:r>
              <a:rPr lang="he-IL" sz="5100" dirty="0" smtClean="0">
                <a:latin typeface="David" pitchFamily="34" charset="-79"/>
                <a:cs typeface="David" pitchFamily="34" charset="-79"/>
              </a:rPr>
              <a:t>. </a:t>
            </a:r>
            <a:r>
              <a:rPr lang="he-IL" sz="4600" dirty="0" smtClean="0">
                <a:latin typeface="David" pitchFamily="34" charset="-79"/>
                <a:cs typeface="David" pitchFamily="34" charset="-79"/>
              </a:rPr>
              <a:t/>
            </a:r>
            <a:br>
              <a:rPr lang="he-IL" sz="4600" dirty="0" smtClean="0">
                <a:latin typeface="David" pitchFamily="34" charset="-79"/>
                <a:cs typeface="David" pitchFamily="34" charset="-79"/>
              </a:rPr>
            </a:br>
            <a:endParaRPr lang="he-IL" sz="4600" b="1" dirty="0" smtClean="0">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user\Desktop\פרויקט הנצחה 2015\עמיקם\חייל עם דגל ישראל.jpg"/>
          <p:cNvPicPr>
            <a:picLocks noChangeAspect="1" noChangeArrowheads="1"/>
          </p:cNvPicPr>
          <p:nvPr/>
        </p:nvPicPr>
        <p:blipFill>
          <a:blip r:embed="rId2" cstate="print">
            <a:grayscl/>
          </a:blip>
          <a:srcRect/>
          <a:stretch>
            <a:fillRect/>
          </a:stretch>
        </p:blipFill>
        <p:spPr bwMode="auto">
          <a:xfrm>
            <a:off x="0" y="-77425"/>
            <a:ext cx="6858000" cy="9983427"/>
          </a:xfrm>
          <a:prstGeom prst="rect">
            <a:avLst/>
          </a:prstGeom>
          <a:ln>
            <a:noFill/>
          </a:ln>
          <a:effectLst>
            <a:outerShdw blurRad="292100" dist="139700" dir="2700000" algn="tl" rotWithShape="0">
              <a:srgbClr val="333333">
                <a:alpha val="65000"/>
              </a:srgbClr>
            </a:outerShdw>
          </a:effectLst>
        </p:spPr>
      </p:pic>
      <p:sp>
        <p:nvSpPr>
          <p:cNvPr id="3" name="כותרת 1"/>
          <p:cNvSpPr txBox="1">
            <a:spLocks/>
          </p:cNvSpPr>
          <p:nvPr/>
        </p:nvSpPr>
        <p:spPr>
          <a:xfrm>
            <a:off x="-428652" y="3637351"/>
            <a:ext cx="4929222" cy="2786082"/>
          </a:xfrm>
          <a:prstGeom prst="rect">
            <a:avLst/>
          </a:prstGeom>
        </p:spPr>
        <p:txBody>
          <a:bodyPr vert="horz" lIns="91440" tIns="45720" rIns="91440" bIns="45720" rtlCol="1"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9600" b="1" i="0" u="none" strike="noStrike" kern="1200" cap="none" spc="0" normalizeH="0" baseline="0" noProof="0" dirty="0" smtClean="0">
                <a:ln w="11430"/>
                <a:solidFill>
                  <a:schemeClr val="bg1"/>
                </a:solidFill>
                <a:effectLst>
                  <a:outerShdw blurRad="50800" dist="39000" dir="5460000" algn="tl">
                    <a:srgbClr val="000000">
                      <a:alpha val="38000"/>
                    </a:srgbClr>
                  </a:outerShdw>
                </a:effectLst>
                <a:uLnTx/>
                <a:uFillTx/>
                <a:latin typeface="Trashim CLM" pitchFamily="2" charset="-79"/>
                <a:ea typeface="+mj-ea"/>
                <a:cs typeface="Trashim CLM" pitchFamily="2" charset="-79"/>
              </a:rPr>
              <a:t>השירו</a:t>
            </a:r>
            <a:r>
              <a:rPr lang="he-IL" sz="9600" b="1" baseline="0" dirty="0" smtClean="0">
                <a:ln w="11430"/>
                <a:solidFill>
                  <a:schemeClr val="bg1"/>
                </a:solidFill>
                <a:effectLst>
                  <a:outerShdw blurRad="50800" dist="39000" dir="5460000" algn="tl">
                    <a:srgbClr val="000000">
                      <a:alpha val="38000"/>
                    </a:srgbClr>
                  </a:outerShdw>
                </a:effectLst>
                <a:latin typeface="Trashim CLM" pitchFamily="2" charset="-79"/>
                <a:ea typeface="+mj-ea"/>
                <a:cs typeface="Trashim CLM" pitchFamily="2" charset="-79"/>
              </a:rPr>
              <a:t>ת</a:t>
            </a:r>
            <a:endParaRPr kumimoji="0" lang="he-IL" sz="8800" b="1" i="0" u="none" strike="noStrike" kern="1200" cap="none" spc="0" normalizeH="0" baseline="0" noProof="0" dirty="0">
              <a:ln w="11430"/>
              <a:solidFill>
                <a:schemeClr val="bg1"/>
              </a:solidFill>
              <a:effectLst>
                <a:outerShdw blurRad="50800" dist="39000" dir="5460000" algn="tl">
                  <a:srgbClr val="000000">
                    <a:alpha val="38000"/>
                  </a:srgbClr>
                </a:outerShdw>
              </a:effectLst>
              <a:uLnTx/>
              <a:uFillTx/>
              <a:latin typeface="Trashim CLM" pitchFamily="2" charset="-79"/>
              <a:ea typeface="+mj-ea"/>
              <a:cs typeface="Trashim CLM" pitchFamily="2" charset="-79"/>
            </a:endParaRPr>
          </a:p>
        </p:txBody>
      </p:sp>
      <p:sp>
        <p:nvSpPr>
          <p:cNvPr id="4" name="מלבן 3"/>
          <p:cNvSpPr/>
          <p:nvPr/>
        </p:nvSpPr>
        <p:spPr>
          <a:xfrm>
            <a:off x="753414" y="5339957"/>
            <a:ext cx="3448380" cy="1862048"/>
          </a:xfrm>
          <a:prstGeom prst="rect">
            <a:avLst/>
          </a:prstGeom>
          <a:noFill/>
        </p:spPr>
        <p:txBody>
          <a:bodyPr wrap="none">
            <a:spAutoFit/>
          </a:bodyPr>
          <a:lstStyle/>
          <a:p>
            <a:r>
              <a:rPr lang="he-IL" sz="11500" b="1" dirty="0" smtClean="0">
                <a:ln w="11430"/>
                <a:effectLst>
                  <a:outerShdw blurRad="50800" dist="39000" dir="5460000" algn="tl">
                    <a:srgbClr val="000000">
                      <a:alpha val="38000"/>
                    </a:srgbClr>
                  </a:outerShdw>
                </a:effectLst>
                <a:latin typeface="Trashim CLM" pitchFamily="2" charset="-79"/>
                <a:cs typeface="Trashim CLM" pitchFamily="2" charset="-79"/>
              </a:rPr>
              <a:t>הצבאי</a:t>
            </a:r>
            <a:endParaRPr lang="he-IL" sz="11500" dirty="0">
              <a:latin typeface="Trashim CLM" pitchFamily="2" charset="-79"/>
              <a:cs typeface="Trashim CLM" pitchFamily="2" charset="-79"/>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פרויקט הנצחה 2015\עמיקם\חייל.jpg"/>
          <p:cNvPicPr>
            <a:picLocks noChangeAspect="1" noChangeArrowheads="1"/>
          </p:cNvPicPr>
          <p:nvPr/>
        </p:nvPicPr>
        <p:blipFill>
          <a:blip r:embed="rId2" cstate="print"/>
          <a:srcRect/>
          <a:stretch>
            <a:fillRect/>
          </a:stretch>
        </p:blipFill>
        <p:spPr bwMode="auto">
          <a:xfrm>
            <a:off x="-24" y="0"/>
            <a:ext cx="6858024" cy="9906000"/>
          </a:xfrm>
          <a:prstGeom prst="rect">
            <a:avLst/>
          </a:prstGeom>
          <a:ln>
            <a:noFill/>
          </a:ln>
          <a:effectLst>
            <a:outerShdw blurRad="292100" dist="139700" dir="2700000" algn="tl" rotWithShape="0">
              <a:srgbClr val="333333">
                <a:alpha val="65000"/>
              </a:srgbClr>
            </a:outerShdw>
          </a:effectLst>
        </p:spPr>
      </p:pic>
      <p:sp>
        <p:nvSpPr>
          <p:cNvPr id="6" name="מלבן 5"/>
          <p:cNvSpPr/>
          <p:nvPr/>
        </p:nvSpPr>
        <p:spPr>
          <a:xfrm>
            <a:off x="2571744" y="386925"/>
            <a:ext cx="4286256" cy="3323987"/>
          </a:xfrm>
          <a:prstGeom prst="rect">
            <a:avLst/>
          </a:prstGeom>
        </p:spPr>
        <p:txBody>
          <a:bodyPr wrap="square">
            <a:spAutoFit/>
          </a:bodyPr>
          <a:lstStyle/>
          <a:p>
            <a:r>
              <a:rPr lang="he-IL" sz="3000" dirty="0" smtClean="0">
                <a:solidFill>
                  <a:schemeClr val="bg1"/>
                </a:solidFill>
                <a:latin typeface="Trashim CLM" pitchFamily="2" charset="-79"/>
                <a:cs typeface="Trashim CLM" pitchFamily="2" charset="-79"/>
              </a:rPr>
              <a:t>"כשייפתח עלי, כשייפתח</a:t>
            </a:r>
            <a:br>
              <a:rPr lang="he-IL" sz="3000" dirty="0" smtClean="0">
                <a:solidFill>
                  <a:schemeClr val="bg1"/>
                </a:solidFill>
                <a:latin typeface="Trashim CLM" pitchFamily="2" charset="-79"/>
                <a:cs typeface="Trashim CLM" pitchFamily="2" charset="-79"/>
              </a:rPr>
            </a:br>
            <a:r>
              <a:rPr lang="he-IL" sz="3000" dirty="0" smtClean="0">
                <a:solidFill>
                  <a:schemeClr val="bg1"/>
                </a:solidFill>
                <a:latin typeface="Trashim CLM" pitchFamily="2" charset="-79"/>
                <a:cs typeface="Trashim CLM" pitchFamily="2" charset="-79"/>
              </a:rPr>
              <a:t>את העולם כולו אשכח,</a:t>
            </a:r>
            <a:br>
              <a:rPr lang="he-IL" sz="3000" dirty="0" smtClean="0">
                <a:solidFill>
                  <a:schemeClr val="bg1"/>
                </a:solidFill>
                <a:latin typeface="Trashim CLM" pitchFamily="2" charset="-79"/>
                <a:cs typeface="Trashim CLM" pitchFamily="2" charset="-79"/>
              </a:rPr>
            </a:br>
            <a:r>
              <a:rPr lang="he-IL" sz="3000" dirty="0" smtClean="0">
                <a:solidFill>
                  <a:schemeClr val="bg1"/>
                </a:solidFill>
                <a:latin typeface="Trashim CLM" pitchFamily="2" charset="-79"/>
                <a:cs typeface="Trashim CLM" pitchFamily="2" charset="-79"/>
              </a:rPr>
              <a:t>אני לבד והמצנח</a:t>
            </a:r>
            <a:br>
              <a:rPr lang="he-IL" sz="3000" dirty="0" smtClean="0">
                <a:solidFill>
                  <a:schemeClr val="bg1"/>
                </a:solidFill>
                <a:latin typeface="Trashim CLM" pitchFamily="2" charset="-79"/>
                <a:cs typeface="Trashim CLM" pitchFamily="2" charset="-79"/>
              </a:rPr>
            </a:br>
            <a:r>
              <a:rPr lang="he-IL" sz="3000" dirty="0" smtClean="0">
                <a:solidFill>
                  <a:schemeClr val="bg1"/>
                </a:solidFill>
                <a:latin typeface="Trashim CLM" pitchFamily="2" charset="-79"/>
                <a:cs typeface="Trashim CLM" pitchFamily="2" charset="-79"/>
              </a:rPr>
              <a:t>שייפתח </a:t>
            </a:r>
            <a:r>
              <a:rPr lang="he-IL" sz="3000" dirty="0" err="1" smtClean="0">
                <a:solidFill>
                  <a:schemeClr val="bg1"/>
                </a:solidFill>
                <a:latin typeface="Trashim CLM" pitchFamily="2" charset="-79"/>
                <a:cs typeface="Trashim CLM" pitchFamily="2" charset="-79"/>
              </a:rPr>
              <a:t>שייפתח</a:t>
            </a:r>
            <a:r>
              <a:rPr lang="he-IL" sz="3000" dirty="0" smtClean="0">
                <a:solidFill>
                  <a:schemeClr val="bg1"/>
                </a:solidFill>
                <a:latin typeface="Trashim CLM" pitchFamily="2" charset="-79"/>
                <a:cs typeface="Trashim CLM" pitchFamily="2" charset="-79"/>
              </a:rPr>
              <a:t/>
            </a:r>
            <a:br>
              <a:rPr lang="he-IL" sz="3000" dirty="0" smtClean="0">
                <a:solidFill>
                  <a:schemeClr val="bg1"/>
                </a:solidFill>
                <a:latin typeface="Trashim CLM" pitchFamily="2" charset="-79"/>
                <a:cs typeface="Trashim CLM" pitchFamily="2" charset="-79"/>
              </a:rPr>
            </a:br>
            <a:r>
              <a:rPr lang="he-IL" sz="3000" dirty="0" err="1" smtClean="0">
                <a:solidFill>
                  <a:schemeClr val="bg1"/>
                </a:solidFill>
                <a:latin typeface="Trashim CLM" pitchFamily="2" charset="-79"/>
                <a:cs typeface="Trashim CLM" pitchFamily="2" charset="-79"/>
              </a:rPr>
              <a:t>שייפתח</a:t>
            </a:r>
            <a:r>
              <a:rPr lang="he-IL" sz="3000" dirty="0" smtClean="0">
                <a:solidFill>
                  <a:schemeClr val="bg1"/>
                </a:solidFill>
                <a:latin typeface="Trashim CLM" pitchFamily="2" charset="-79"/>
                <a:cs typeface="Trashim CLM" pitchFamily="2" charset="-79"/>
              </a:rPr>
              <a:t> עלי".</a:t>
            </a:r>
          </a:p>
          <a:p>
            <a:endParaRPr lang="he-IL" sz="3000" dirty="0" smtClean="0">
              <a:solidFill>
                <a:schemeClr val="bg1"/>
              </a:solidFill>
              <a:latin typeface="Trashim CLM" pitchFamily="2" charset="-79"/>
              <a:cs typeface="Trashim CLM" pitchFamily="2" charset="-79"/>
            </a:endParaRPr>
          </a:p>
          <a:p>
            <a:r>
              <a:rPr lang="he-IL" sz="3000" dirty="0" smtClean="0">
                <a:solidFill>
                  <a:schemeClr val="bg1"/>
                </a:solidFill>
                <a:latin typeface="Trashim CLM" pitchFamily="2" charset="-79"/>
                <a:cs typeface="Trashim CLM" pitchFamily="2" charset="-79"/>
              </a:rPr>
              <a:t>      (שירו של צנחן)</a:t>
            </a:r>
            <a:endParaRPr lang="he-IL" sz="3000" dirty="0">
              <a:solidFill>
                <a:schemeClr val="bg1"/>
              </a:solidFill>
              <a:latin typeface="Trashim CLM" pitchFamily="2" charset="-79"/>
              <a:cs typeface="Trashim CLM" pitchFamily="2" charset="-79"/>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3" name="Picture 7"/>
          <p:cNvPicPr>
            <a:picLocks noChangeAspect="1" noChangeArrowheads="1"/>
          </p:cNvPicPr>
          <p:nvPr/>
        </p:nvPicPr>
        <p:blipFill>
          <a:blip r:embed="rId2" cstate="print">
            <a:lum bright="17000"/>
          </a:blip>
          <a:srcRect/>
          <a:stretch>
            <a:fillRect/>
          </a:stretch>
        </p:blipFill>
        <p:spPr bwMode="auto">
          <a:xfrm>
            <a:off x="-24" y="0"/>
            <a:ext cx="6929462" cy="9906000"/>
          </a:xfrm>
          <a:prstGeom prst="rect">
            <a:avLst/>
          </a:prstGeom>
          <a:noFill/>
          <a:ln w="9525">
            <a:noFill/>
            <a:miter lim="800000"/>
            <a:headEnd/>
            <a:tailEnd/>
          </a:ln>
          <a:effectLst/>
        </p:spPr>
      </p:pic>
      <p:sp>
        <p:nvSpPr>
          <p:cNvPr id="2" name="כותרת 1"/>
          <p:cNvSpPr>
            <a:spLocks noGrp="1"/>
          </p:cNvSpPr>
          <p:nvPr>
            <p:ph type="title"/>
          </p:nvPr>
        </p:nvSpPr>
        <p:spPr>
          <a:xfrm>
            <a:off x="285728" y="0"/>
            <a:ext cx="6172200" cy="1651000"/>
          </a:xfrm>
        </p:spPr>
        <p:txBody>
          <a:bodyPr/>
          <a:lstStyle/>
          <a:p>
            <a:pPr algn="r"/>
            <a:r>
              <a:rPr lang="he-IL" u="sng" dirty="0" smtClean="0">
                <a:solidFill>
                  <a:schemeClr val="bg1"/>
                </a:solidFill>
                <a:latin typeface="Yehuda CLM" pitchFamily="2" charset="-79"/>
                <a:cs typeface="Yehuda CLM" pitchFamily="2" charset="-79"/>
              </a:rPr>
              <a:t>שירותו הצבאי</a:t>
            </a:r>
            <a:endParaRPr lang="he-IL" u="sng" dirty="0">
              <a:solidFill>
                <a:schemeClr val="bg1"/>
              </a:solidFill>
              <a:latin typeface="Yehuda CLM" pitchFamily="2" charset="-79"/>
              <a:cs typeface="Yehuda CLM" pitchFamily="2" charset="-79"/>
            </a:endParaRPr>
          </a:p>
        </p:txBody>
      </p:sp>
      <p:sp>
        <p:nvSpPr>
          <p:cNvPr id="3" name="מציין מיקום תוכן 2"/>
          <p:cNvSpPr>
            <a:spLocks noGrp="1"/>
          </p:cNvSpPr>
          <p:nvPr>
            <p:ph idx="1"/>
          </p:nvPr>
        </p:nvSpPr>
        <p:spPr>
          <a:xfrm>
            <a:off x="404664" y="1625182"/>
            <a:ext cx="6048672" cy="7360266"/>
          </a:xfrm>
          <a:solidFill>
            <a:srgbClr val="C00000">
              <a:alpha val="30196"/>
            </a:srgbClr>
          </a:solidFill>
          <a:ln>
            <a:noFill/>
          </a:ln>
          <a:effectLst>
            <a:softEdge rad="127000"/>
          </a:effectLst>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marL="0" indent="0" algn="ctr">
              <a:buNone/>
            </a:pPr>
            <a:endParaRPr lang="he-IL"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oco" pitchFamily="2" charset="-79"/>
              <a:cs typeface="Choco" pitchFamily="2" charset="-79"/>
            </a:endParaRPr>
          </a:p>
          <a:p>
            <a:pPr marL="0" indent="0" algn="ctr">
              <a:buNone/>
            </a:pPr>
            <a:r>
              <a:rPr lang="he-IL" b="1" dirty="0" smtClean="0">
                <a:solidFill>
                  <a:schemeClr val="bg1"/>
                </a:solidFill>
              </a:rPr>
              <a:t>עמיקם התגייס לצה"ל ביוני 1951. </a:t>
            </a:r>
          </a:p>
          <a:p>
            <a:pPr marL="0" indent="0" algn="ctr">
              <a:buNone/>
            </a:pPr>
            <a:r>
              <a:rPr lang="he-IL" b="1" dirty="0" smtClean="0">
                <a:solidFill>
                  <a:schemeClr val="bg1"/>
                </a:solidFill>
              </a:rPr>
              <a:t>ברור היה שהוא מתגיס ליחידה קרבית גבר חסון ובריא עם מוטבציה לתרום מה שיותר, למרבה הפלא רופא צבאי החליט שהוא שומע רישרוש בלב ומיד</a:t>
            </a:r>
          </a:p>
          <a:p>
            <a:pPr marL="0" indent="0" algn="ctr">
              <a:buNone/>
            </a:pPr>
            <a:r>
              <a:rPr lang="he-IL" b="1" dirty="0" smtClean="0">
                <a:solidFill>
                  <a:schemeClr val="bg1"/>
                </a:solidFill>
              </a:rPr>
              <a:t>עקב בעייתו הרפואית הוחלט שלא ישרת כלוחם.</a:t>
            </a:r>
          </a:p>
          <a:p>
            <a:pPr marL="0" indent="0" algn="ctr">
              <a:buNone/>
            </a:pPr>
            <a:r>
              <a:rPr lang="he-IL" b="1" dirty="0" smtClean="0">
                <a:solidFill>
                  <a:schemeClr val="bg1"/>
                </a:solidFill>
              </a:rPr>
              <a:t>עמיקם לא וויתר, וערער על ההחלטה.</a:t>
            </a:r>
            <a:r>
              <a:rPr lang="en-US" b="1" dirty="0" smtClean="0">
                <a:solidFill>
                  <a:schemeClr val="bg1"/>
                </a:solidFill>
              </a:rPr>
              <a:t/>
            </a:r>
            <a:br>
              <a:rPr lang="en-US" b="1" dirty="0" smtClean="0">
                <a:solidFill>
                  <a:schemeClr val="bg1"/>
                </a:solidFill>
              </a:rPr>
            </a:br>
            <a:r>
              <a:rPr lang="he-IL" b="1" dirty="0" smtClean="0">
                <a:solidFill>
                  <a:schemeClr val="bg1"/>
                </a:solidFill>
              </a:rPr>
              <a:t>הוא סיכם  עם הרופא הצבאי[שהיה ספורטאי מצטין וכנראה לא היה בטוח בממצאים] כי במידה ועמיקם יבצע יותר שכיבות שמיכה מהרופא, יינתן לו האישור לשרת כלוחם. עמיקם ניצח בהתערבות והצטרף לצנחנים</a:t>
            </a:r>
            <a:r>
              <a:rPr lang="he-IL" b="1" dirty="0" smtClean="0">
                <a:ln w="18415" cmpd="sng">
                  <a:solidFill>
                    <a:srgbClr val="FFFFFF"/>
                  </a:solidFill>
                  <a:prstDash val="solid"/>
                </a:ln>
                <a:solidFill>
                  <a:schemeClr val="bg1"/>
                </a:solidFill>
                <a:latin typeface="Choco" pitchFamily="2" charset="-79"/>
                <a:cs typeface="Choco" pitchFamily="2" charset="-79"/>
              </a:rPr>
              <a:t>.</a:t>
            </a:r>
            <a:endParaRPr lang="he-IL" b="1" dirty="0" smtClean="0">
              <a:ln w="18415" cmpd="sng">
                <a:solidFill>
                  <a:srgbClr val="FFFFFF"/>
                </a:solidFill>
                <a:prstDash val="solid"/>
              </a:ln>
              <a:solidFill>
                <a:schemeClr val="tx1">
                  <a:lumMod val="95000"/>
                  <a:lumOff val="5000"/>
                </a:schemeClr>
              </a:solidFill>
              <a:latin typeface="Choco" pitchFamily="2" charset="-79"/>
              <a:cs typeface="Choco" pitchFamily="2" charset="-79"/>
            </a:endParaRPr>
          </a:p>
          <a:p>
            <a:pPr marL="0" indent="0" algn="ctr">
              <a:buNone/>
            </a:pPr>
            <a:endParaRPr lang="he-IL"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oco" pitchFamily="2" charset="-79"/>
              <a:cs typeface="Choco" pitchFamily="2" charset="-79"/>
            </a:endParaRPr>
          </a:p>
        </p:txBody>
      </p:sp>
      <p:sp>
        <p:nvSpPr>
          <p:cNvPr id="5" name="Rectangle 4"/>
          <p:cNvSpPr/>
          <p:nvPr/>
        </p:nvSpPr>
        <p:spPr>
          <a:xfrm>
            <a:off x="-1874838" y="-11450098"/>
            <a:ext cx="1714500" cy="584775"/>
          </a:xfrm>
          <a:prstGeom prst="rect">
            <a:avLst/>
          </a:prstGeom>
        </p:spPr>
        <p:txBody>
          <a:bodyPr>
            <a:spAutoFit/>
          </a:bodyPr>
          <a:lstStyle/>
          <a:p>
            <a:pPr lvl="0" algn="ctr">
              <a:spcBef>
                <a:spcPct val="20000"/>
              </a:spcBef>
            </a:pPr>
            <a:endParaRPr lang="he-IL" sz="3200" dirty="0" smtClean="0">
              <a:ln w="18415" cmpd="sng">
                <a:solidFill>
                  <a:srgbClr val="FFFFFF"/>
                </a:solidFill>
                <a:prstDash val="solid"/>
              </a:ln>
              <a:solidFill>
                <a:prstClr val="black">
                  <a:lumMod val="95000"/>
                  <a:lumOff val="5000"/>
                </a:prstClr>
              </a:solidFill>
              <a:latin typeface="Choco" pitchFamily="2" charset="-79"/>
              <a:cs typeface="Choco" pitchFamily="2" charset="-79"/>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לבן 11"/>
          <p:cNvSpPr/>
          <p:nvPr/>
        </p:nvSpPr>
        <p:spPr>
          <a:xfrm>
            <a:off x="1" y="4875609"/>
            <a:ext cx="3714752" cy="5030392"/>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1" y="1"/>
            <a:ext cx="3714752" cy="487561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rot="5400000">
            <a:off x="85120" y="3133117"/>
            <a:ext cx="9905996" cy="3639764"/>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2" descr="C:\Users\user\Desktop\פרויקט הנצחה 2015\עמיקם\IMG-20150420-WA0006.jpg"/>
          <p:cNvPicPr>
            <a:picLocks noChangeAspect="1" noChangeArrowheads="1"/>
          </p:cNvPicPr>
          <p:nvPr/>
        </p:nvPicPr>
        <p:blipFill>
          <a:blip r:embed="rId3" cstate="print"/>
          <a:srcRect/>
          <a:stretch>
            <a:fillRect/>
          </a:stretch>
        </p:blipFill>
        <p:spPr bwMode="auto">
          <a:xfrm rot="21412004">
            <a:off x="151147" y="314422"/>
            <a:ext cx="5554248" cy="3447296"/>
          </a:xfrm>
          <a:prstGeom prst="ellipse">
            <a:avLst/>
          </a:prstGeom>
          <a:ln>
            <a:noFill/>
          </a:ln>
          <a:effectLst>
            <a:softEdge rad="112500"/>
          </a:effectLst>
        </p:spPr>
      </p:pic>
      <p:pic>
        <p:nvPicPr>
          <p:cNvPr id="11" name="Picture 4" descr="C:\Users\user\Desktop\פרויקט הנצחה 2015\עמיקם\IMG-20150420-WA0008.jpg"/>
          <p:cNvPicPr>
            <a:picLocks noChangeAspect="1" noChangeArrowheads="1"/>
          </p:cNvPicPr>
          <p:nvPr/>
        </p:nvPicPr>
        <p:blipFill>
          <a:blip r:embed="rId4" cstate="print"/>
          <a:srcRect/>
          <a:stretch>
            <a:fillRect/>
          </a:stretch>
        </p:blipFill>
        <p:spPr bwMode="auto">
          <a:xfrm>
            <a:off x="3429000" y="3405178"/>
            <a:ext cx="3429000" cy="3919014"/>
          </a:xfrm>
          <a:prstGeom prst="ellipse">
            <a:avLst/>
          </a:prstGeom>
          <a:ln>
            <a:noFill/>
          </a:ln>
          <a:effectLst>
            <a:softEdge rad="112500"/>
          </a:effectLst>
        </p:spPr>
      </p:pic>
      <p:pic>
        <p:nvPicPr>
          <p:cNvPr id="13" name="Picture 5" descr="C:\Users\user\Desktop\פרויקט הנצחה 2015\עמיקם\IMG-20150420-WA0002.jpg"/>
          <p:cNvPicPr>
            <a:picLocks noChangeAspect="1" noChangeArrowheads="1"/>
          </p:cNvPicPr>
          <p:nvPr/>
        </p:nvPicPr>
        <p:blipFill>
          <a:blip r:embed="rId5" cstate="print"/>
          <a:srcRect/>
          <a:stretch>
            <a:fillRect/>
          </a:stretch>
        </p:blipFill>
        <p:spPr bwMode="auto">
          <a:xfrm rot="16200000" flipV="1">
            <a:off x="-144478" y="5717332"/>
            <a:ext cx="3860828" cy="35718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פרויקט הנצחה 2015\עמיקם\paper-textures-crumpled-backgrounds-wallpapers (2).jpg"/>
          <p:cNvPicPr>
            <a:picLocks noChangeAspect="1" noChangeArrowheads="1"/>
          </p:cNvPicPr>
          <p:nvPr/>
        </p:nvPicPr>
        <p:blipFill>
          <a:blip r:embed="rId2" cstate="print"/>
          <a:srcRect/>
          <a:stretch>
            <a:fillRect/>
          </a:stretch>
        </p:blipFill>
        <p:spPr bwMode="auto">
          <a:xfrm>
            <a:off x="0" y="0"/>
            <a:ext cx="6858000" cy="9906000"/>
          </a:xfrm>
          <a:prstGeom prst="rect">
            <a:avLst/>
          </a:prstGeom>
          <a:ln>
            <a:noFill/>
          </a:ln>
          <a:effectLst>
            <a:outerShdw blurRad="292100" dist="139700" dir="2700000" algn="tl" rotWithShape="0">
              <a:srgbClr val="333333">
                <a:alpha val="65000"/>
              </a:srgbClr>
            </a:outerShdw>
          </a:effectLst>
        </p:spPr>
      </p:pic>
      <p:sp>
        <p:nvSpPr>
          <p:cNvPr id="3" name="מציין מיקום תוכן 2"/>
          <p:cNvSpPr>
            <a:spLocks noGrp="1"/>
          </p:cNvSpPr>
          <p:nvPr>
            <p:ph idx="1"/>
          </p:nvPr>
        </p:nvSpPr>
        <p:spPr>
          <a:xfrm>
            <a:off x="428604" y="1006054"/>
            <a:ext cx="6172200" cy="6537502"/>
          </a:xfrm>
        </p:spPr>
        <p:txBody>
          <a:bodyPr/>
          <a:lstStyle/>
          <a:p>
            <a:pPr marL="0" indent="0" algn="ctr">
              <a:buNone/>
            </a:pPr>
            <a:r>
              <a:rPr lang="he-IL" dirty="0" smtClean="0">
                <a:solidFill>
                  <a:schemeClr val="bg1"/>
                </a:solidFill>
                <a:latin typeface="Choco" pitchFamily="2" charset="-79"/>
                <a:cs typeface="Choco" pitchFamily="2" charset="-79"/>
              </a:rPr>
              <a:t>כצנחן, עמיקם עבר הכשרה צבאית מפרכת שכללה בין היתר גם קורס צניחה.</a:t>
            </a:r>
          </a:p>
          <a:p>
            <a:pPr marL="0" indent="0" algn="ctr">
              <a:buNone/>
            </a:pPr>
            <a:r>
              <a:rPr lang="he-IL" dirty="0" smtClean="0">
                <a:solidFill>
                  <a:schemeClr val="bg1"/>
                </a:solidFill>
                <a:latin typeface="Choco" pitchFamily="2" charset="-79"/>
                <a:cs typeface="Choco" pitchFamily="2" charset="-79"/>
              </a:rPr>
              <a:t>עמיקם סיים את ההכשרה ויצא לקורס קצינים.. </a:t>
            </a:r>
          </a:p>
          <a:p>
            <a:pPr algn="ctr">
              <a:buNone/>
            </a:pPr>
            <a:endParaRPr lang="he-IL" dirty="0">
              <a:solidFill>
                <a:schemeClr val="bg1"/>
              </a:solidFill>
            </a:endParaRPr>
          </a:p>
        </p:txBody>
      </p:sp>
      <p:pic>
        <p:nvPicPr>
          <p:cNvPr id="6" name="Picture 3" descr="C:\Users\user\Desktop\פרויקט הנצחה 2015\עמיקם\IMG-20150420-WA0003.jpg"/>
          <p:cNvPicPr>
            <a:picLocks noChangeAspect="1" noChangeArrowheads="1"/>
          </p:cNvPicPr>
          <p:nvPr/>
        </p:nvPicPr>
        <p:blipFill>
          <a:blip r:embed="rId3" cstate="print"/>
          <a:srcRect/>
          <a:stretch>
            <a:fillRect/>
          </a:stretch>
        </p:blipFill>
        <p:spPr bwMode="auto">
          <a:xfrm rot="16200000">
            <a:off x="1117249" y="3674994"/>
            <a:ext cx="4643435" cy="487771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פרויקט הנצחה 2015\עמיקם\bg.jpg"/>
          <p:cNvPicPr>
            <a:picLocks noChangeAspect="1" noChangeArrowheads="1"/>
          </p:cNvPicPr>
          <p:nvPr/>
        </p:nvPicPr>
        <p:blipFill>
          <a:blip r:embed="rId2" cstate="print"/>
          <a:srcRect/>
          <a:stretch>
            <a:fillRect/>
          </a:stretch>
        </p:blipFill>
        <p:spPr bwMode="auto">
          <a:xfrm>
            <a:off x="0" y="4"/>
            <a:ext cx="6858000" cy="9905999"/>
          </a:xfrm>
          <a:prstGeom prst="rect">
            <a:avLst/>
          </a:prstGeom>
          <a:ln>
            <a:noFill/>
          </a:ln>
          <a:effectLst>
            <a:outerShdw blurRad="292100" dist="139700" dir="2700000" algn="tl" rotWithShape="0">
              <a:srgbClr val="333333">
                <a:alpha val="65000"/>
              </a:srgbClr>
            </a:outerShdw>
          </a:effectLst>
        </p:spPr>
      </p:pic>
      <p:sp>
        <p:nvSpPr>
          <p:cNvPr id="2" name="כותרת 1"/>
          <p:cNvSpPr>
            <a:spLocks noGrp="1"/>
          </p:cNvSpPr>
          <p:nvPr>
            <p:ph type="title"/>
          </p:nvPr>
        </p:nvSpPr>
        <p:spPr>
          <a:xfrm>
            <a:off x="642918" y="-851336"/>
            <a:ext cx="5572140" cy="3173039"/>
          </a:xfrm>
        </p:spPr>
        <p:txBody>
          <a:bodyPr>
            <a:normAutofit/>
          </a:bodyPr>
          <a:lstStyle/>
          <a:p>
            <a:pPr algn="ctr"/>
            <a:r>
              <a:rPr lang="he-IL" sz="6000" u="sng" dirty="0" smtClean="0">
                <a:solidFill>
                  <a:schemeClr val="bg1"/>
                </a:solidFill>
                <a:latin typeface="Ellinia CLM" pitchFamily="2" charset="-79"/>
                <a:cs typeface="Ellinia CLM" pitchFamily="2" charset="-79"/>
              </a:rPr>
              <a:t>חטיבת הצנחנים </a:t>
            </a:r>
            <a:endParaRPr lang="he-IL" sz="6000" u="sng" dirty="0">
              <a:solidFill>
                <a:schemeClr val="bg1"/>
              </a:solidFill>
              <a:latin typeface="Ellinia CLM" pitchFamily="2" charset="-79"/>
              <a:cs typeface="Ellinia CLM" pitchFamily="2" charset="-79"/>
            </a:endParaRPr>
          </a:p>
        </p:txBody>
      </p:sp>
      <p:sp>
        <p:nvSpPr>
          <p:cNvPr id="3" name="מציין מיקום תוכן 2"/>
          <p:cNvSpPr>
            <a:spLocks noGrp="1"/>
          </p:cNvSpPr>
          <p:nvPr>
            <p:ph idx="1"/>
          </p:nvPr>
        </p:nvSpPr>
        <p:spPr>
          <a:xfrm>
            <a:off x="400072" y="2682313"/>
            <a:ext cx="6172200" cy="6991551"/>
          </a:xfrm>
        </p:spPr>
        <p:txBody>
          <a:bodyPr>
            <a:normAutofit/>
          </a:bodyPr>
          <a:lstStyle/>
          <a:p>
            <a:pPr marL="0" indent="0">
              <a:buNone/>
            </a:pPr>
            <a:r>
              <a:rPr lang="he-IL" dirty="0" smtClean="0">
                <a:solidFill>
                  <a:schemeClr val="bg1"/>
                </a:solidFill>
                <a:latin typeface="David" pitchFamily="34" charset="-79"/>
                <a:cs typeface="David" pitchFamily="34" charset="-79"/>
              </a:rPr>
              <a:t>חטיבת הצנחנים היא חטיבת חיל רגליים מוצנח סדירה והתנדבותית בצבא הגנה לישראל.</a:t>
            </a:r>
          </a:p>
          <a:p>
            <a:pPr marL="0" indent="0">
              <a:buNone/>
            </a:pPr>
            <a:r>
              <a:rPr lang="he-IL" dirty="0" smtClean="0">
                <a:solidFill>
                  <a:schemeClr val="bg1"/>
                </a:solidFill>
                <a:latin typeface="David" pitchFamily="34" charset="-79"/>
                <a:cs typeface="David" pitchFamily="34" charset="-79"/>
              </a:rPr>
              <a:t>חטיבת הצנחנים היא החטיבה הסדירה היחידה בצה"ל המוגדרת כחטיבה מוצנחת, מוטסת ורכובה. </a:t>
            </a:r>
            <a:r>
              <a:rPr lang="en-US" dirty="0" smtClean="0">
                <a:solidFill>
                  <a:schemeClr val="bg1"/>
                </a:solidFill>
                <a:latin typeface="David" pitchFamily="34" charset="-79"/>
                <a:cs typeface="David" pitchFamily="34" charset="-79"/>
              </a:rPr>
              <a:t/>
            </a:r>
            <a:br>
              <a:rPr lang="en-US" dirty="0" smtClean="0">
                <a:solidFill>
                  <a:schemeClr val="bg1"/>
                </a:solidFill>
                <a:latin typeface="David" pitchFamily="34" charset="-79"/>
                <a:cs typeface="David" pitchFamily="34" charset="-79"/>
              </a:rPr>
            </a:br>
            <a:r>
              <a:rPr lang="he-IL" dirty="0" smtClean="0">
                <a:solidFill>
                  <a:schemeClr val="bg1"/>
                </a:solidFill>
                <a:latin typeface="David" pitchFamily="34" charset="-79"/>
                <a:cs typeface="David" pitchFamily="34" charset="-79"/>
              </a:rPr>
              <a:t>יכולות אלו משפיעות על המקום והאופן בו יופעלו כוחות החטיבה בפעילות מבצעית ובמלחמה.</a:t>
            </a:r>
          </a:p>
          <a:p>
            <a:pPr lvl="8">
              <a:buNone/>
            </a:pPr>
            <a:endParaRPr lang="he-IL" dirty="0"/>
          </a:p>
        </p:txBody>
      </p:sp>
      <p:pic>
        <p:nvPicPr>
          <p:cNvPr id="2050" name="Picture 2" descr="C:\Users\user\Desktop\פרויקט הנצחה 2015\עמיקם\Tag_shfifonN-1.png"/>
          <p:cNvPicPr>
            <a:picLocks noChangeAspect="1" noChangeArrowheads="1"/>
          </p:cNvPicPr>
          <p:nvPr/>
        </p:nvPicPr>
        <p:blipFill>
          <a:blip r:embed="rId3" cstate="print"/>
          <a:srcRect/>
          <a:stretch>
            <a:fillRect/>
          </a:stretch>
        </p:blipFill>
        <p:spPr bwMode="auto">
          <a:xfrm>
            <a:off x="285728" y="7661690"/>
            <a:ext cx="1285860" cy="1985788"/>
          </a:xfrm>
          <a:prstGeom prst="rect">
            <a:avLst/>
          </a:prstGeom>
          <a:noFill/>
        </p:spPr>
      </p:pic>
      <p:pic>
        <p:nvPicPr>
          <p:cNvPr id="2051" name="Picture 3" descr="C:\Users\user\Desktop\פרויקט הנצחה 2015\עמיקם\65810544.gif"/>
          <p:cNvPicPr>
            <a:picLocks noChangeAspect="1" noChangeArrowheads="1"/>
          </p:cNvPicPr>
          <p:nvPr/>
        </p:nvPicPr>
        <p:blipFill>
          <a:blip r:embed="rId4" cstate="print"/>
          <a:srcRect/>
          <a:stretch>
            <a:fillRect/>
          </a:stretch>
        </p:blipFill>
        <p:spPr bwMode="auto">
          <a:xfrm>
            <a:off x="912799" y="309530"/>
            <a:ext cx="4826000" cy="123826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https://manwiththemuckrake.files.wordpress.com/2012/06/corn-field.jpg"/>
          <p:cNvPicPr>
            <a:picLocks noChangeAspect="1" noChangeArrowheads="1"/>
          </p:cNvPicPr>
          <p:nvPr/>
        </p:nvPicPr>
        <p:blipFill>
          <a:blip r:embed="rId3" cstate="print"/>
          <a:srcRect/>
          <a:stretch>
            <a:fillRect/>
          </a:stretch>
        </p:blipFill>
        <p:spPr bwMode="auto">
          <a:xfrm>
            <a:off x="0" y="0"/>
            <a:ext cx="6858000" cy="9906000"/>
          </a:xfrm>
          <a:prstGeom prst="rect">
            <a:avLst/>
          </a:prstGeom>
          <a:noFill/>
        </p:spPr>
      </p:pic>
      <p:sp>
        <p:nvSpPr>
          <p:cNvPr id="2" name="כותרת 1"/>
          <p:cNvSpPr>
            <a:spLocks noGrp="1"/>
          </p:cNvSpPr>
          <p:nvPr>
            <p:ph type="ctrTitle"/>
          </p:nvPr>
        </p:nvSpPr>
        <p:spPr>
          <a:xfrm>
            <a:off x="500042" y="5107782"/>
            <a:ext cx="5829300" cy="4953035"/>
          </a:xfrm>
        </p:spPr>
        <p:txBody>
          <a:bodyPr>
            <a:normAutofit fontScale="90000"/>
          </a:bodyPr>
          <a:lstStyle/>
          <a:p>
            <a:r>
              <a:rPr lang="he-IL" sz="3600" b="1" dirty="0" smtClean="0">
                <a:solidFill>
                  <a:schemeClr val="tx1"/>
                </a:solidFill>
                <a:latin typeface="Guttman Adii-Light" pitchFamily="2" charset="-79"/>
                <a:cs typeface="Guttman Adii-Light" pitchFamily="2" charset="-79"/>
              </a:rPr>
              <a:t>"עבדנו יחדיו בשדה התירס שאלתי אותך מדוע נכנסת לצנחנים חמישה חודשים לפני השחרור ואתה השבת: "תבין אבא זהו הצבא, קיבלנו ארץ בעלת גבולות ערוכים ומפותלים ואם אני לא אלך ואחרים לא ילכו לא יהיה לנו מקום בארץ הזאת"</a:t>
            </a:r>
            <a:br>
              <a:rPr lang="he-IL" sz="3600" b="1" dirty="0" smtClean="0">
                <a:solidFill>
                  <a:schemeClr val="tx1"/>
                </a:solidFill>
                <a:latin typeface="Guttman Adii-Light" pitchFamily="2" charset="-79"/>
                <a:cs typeface="Guttman Adii-Light" pitchFamily="2" charset="-79"/>
              </a:rPr>
            </a:br>
            <a:r>
              <a:rPr lang="he-IL" sz="3600" b="1" dirty="0" smtClean="0">
                <a:solidFill>
                  <a:schemeClr val="tx1"/>
                </a:solidFill>
                <a:latin typeface="Guttman Adii-Light" pitchFamily="2" charset="-79"/>
                <a:cs typeface="Guttman Adii-Light" pitchFamily="2" charset="-79"/>
              </a:rPr>
              <a:t>                 </a:t>
            </a:r>
            <a:r>
              <a:rPr lang="he-IL" sz="2200" b="1" dirty="0" smtClean="0">
                <a:solidFill>
                  <a:schemeClr val="tx1"/>
                </a:solidFill>
                <a:latin typeface="Guttman Adii-Light" pitchFamily="2" charset="-79"/>
                <a:cs typeface="Guttman Adii-Light" pitchFamily="2" charset="-79"/>
              </a:rPr>
              <a:t>(אביו של עמיקם</a:t>
            </a:r>
            <a:r>
              <a:rPr lang="he-IL" sz="2200" dirty="0" smtClean="0">
                <a:solidFill>
                  <a:schemeClr val="tx1"/>
                </a:solidFill>
                <a:latin typeface="Guttman Adii-Light" pitchFamily="2" charset="-79"/>
                <a:cs typeface="Guttman Adii-Light" pitchFamily="2" charset="-79"/>
              </a:rPr>
              <a:t>)</a:t>
            </a:r>
            <a:r>
              <a:rPr lang="he-IL" dirty="0" smtClean="0">
                <a:solidFill>
                  <a:schemeClr val="bg1"/>
                </a:solidFill>
                <a:latin typeface="Guttman Adii-Light" pitchFamily="2" charset="-79"/>
                <a:cs typeface="Guttman Adii-Light" pitchFamily="2" charset="-79"/>
              </a:rPr>
              <a:t/>
            </a:r>
            <a:br>
              <a:rPr lang="he-IL" dirty="0" smtClean="0">
                <a:solidFill>
                  <a:schemeClr val="bg1"/>
                </a:solidFill>
                <a:latin typeface="Guttman Adii-Light" pitchFamily="2" charset="-79"/>
                <a:cs typeface="Guttman Adii-Light" pitchFamily="2" charset="-79"/>
              </a:rPr>
            </a:br>
            <a:endParaRPr lang="he-IL" dirty="0">
              <a:solidFill>
                <a:schemeClr val="bg1"/>
              </a:solidFill>
              <a:latin typeface="Guttman Adii-Light" pitchFamily="2" charset="-79"/>
              <a:cs typeface="Guttman Adii-Light" pitchFamily="2" charset="-79"/>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user\Desktop\פרויקט הנצחה 2015\עמיקם\צנחנים.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6858000" cy="9906000"/>
          </a:xfrm>
          <a:prstGeom prst="rect">
            <a:avLst/>
          </a:prstGeom>
          <a:noFill/>
        </p:spPr>
      </p:pic>
      <p:sp>
        <p:nvSpPr>
          <p:cNvPr id="2" name="כותרת 1"/>
          <p:cNvSpPr>
            <a:spLocks noGrp="1"/>
          </p:cNvSpPr>
          <p:nvPr>
            <p:ph type="title"/>
          </p:nvPr>
        </p:nvSpPr>
        <p:spPr>
          <a:xfrm>
            <a:off x="-214338" y="980265"/>
            <a:ext cx="6958018" cy="1651000"/>
          </a:xfrm>
        </p:spPr>
        <p:txBody>
          <a:bodyPr>
            <a:normAutofit fontScale="90000"/>
          </a:bodyPr>
          <a:lstStyle/>
          <a:p>
            <a:r>
              <a:rPr lang="he-IL" sz="5600" dirty="0" smtClean="0">
                <a:solidFill>
                  <a:schemeClr val="bg1">
                    <a:lumMod val="95000"/>
                    <a:lumOff val="5000"/>
                  </a:schemeClr>
                </a:solidFill>
                <a:latin typeface="Ellinia CLM" pitchFamily="2" charset="-79"/>
                <a:cs typeface="Ellinia CLM" pitchFamily="2" charset="-79"/>
              </a:rPr>
              <a:t>המנון חטיבת הצנחנים</a:t>
            </a:r>
            <a:r>
              <a:rPr lang="he-IL" dirty="0" smtClean="0">
                <a:solidFill>
                  <a:schemeClr val="bg1">
                    <a:lumMod val="95000"/>
                    <a:lumOff val="5000"/>
                  </a:schemeClr>
                </a:solidFill>
                <a:latin typeface="Ellinia CLM" pitchFamily="2" charset="-79"/>
                <a:cs typeface="Ellinia CLM" pitchFamily="2" charset="-79"/>
              </a:rPr>
              <a:t/>
            </a:r>
            <a:br>
              <a:rPr lang="he-IL" dirty="0" smtClean="0">
                <a:solidFill>
                  <a:schemeClr val="bg1">
                    <a:lumMod val="95000"/>
                    <a:lumOff val="5000"/>
                  </a:schemeClr>
                </a:solidFill>
                <a:latin typeface="Ellinia CLM" pitchFamily="2" charset="-79"/>
                <a:cs typeface="Ellinia CLM" pitchFamily="2" charset="-79"/>
              </a:rPr>
            </a:br>
            <a:r>
              <a:rPr lang="he-IL" sz="2200" dirty="0" smtClean="0">
                <a:solidFill>
                  <a:schemeClr val="bg1">
                    <a:lumMod val="95000"/>
                    <a:lumOff val="5000"/>
                  </a:schemeClr>
                </a:solidFill>
                <a:latin typeface="Guttman David" pitchFamily="2" charset="-79"/>
                <a:cs typeface="Guttman David" pitchFamily="2" charset="-79"/>
              </a:rPr>
              <a:t>מילים: חיים חפר</a:t>
            </a:r>
            <a:r>
              <a:rPr lang="en-US" sz="2200" dirty="0" smtClean="0">
                <a:solidFill>
                  <a:schemeClr val="bg1">
                    <a:lumMod val="95000"/>
                    <a:lumOff val="5000"/>
                  </a:schemeClr>
                </a:solidFill>
                <a:latin typeface="Gutman "/>
                <a:cs typeface="Guttman David" pitchFamily="2" charset="-79"/>
              </a:rPr>
              <a:t/>
            </a:r>
            <a:br>
              <a:rPr lang="en-US" sz="2200" dirty="0" smtClean="0">
                <a:solidFill>
                  <a:schemeClr val="bg1">
                    <a:lumMod val="95000"/>
                    <a:lumOff val="5000"/>
                  </a:schemeClr>
                </a:solidFill>
                <a:latin typeface="Gutman "/>
                <a:cs typeface="Guttman David" pitchFamily="2" charset="-79"/>
              </a:rPr>
            </a:br>
            <a:r>
              <a:rPr lang="he-IL" sz="2200" dirty="0" smtClean="0">
                <a:solidFill>
                  <a:schemeClr val="bg1">
                    <a:lumMod val="95000"/>
                    <a:lumOff val="5000"/>
                  </a:schemeClr>
                </a:solidFill>
                <a:latin typeface="Guttman David" pitchFamily="2" charset="-79"/>
                <a:cs typeface="Guttman David" pitchFamily="2" charset="-79"/>
              </a:rPr>
              <a:t>לחן: אוסקר </a:t>
            </a:r>
            <a:r>
              <a:rPr lang="he-IL" sz="2200" dirty="0" err="1" smtClean="0">
                <a:solidFill>
                  <a:schemeClr val="bg1">
                    <a:lumMod val="95000"/>
                    <a:lumOff val="5000"/>
                  </a:schemeClr>
                </a:solidFill>
                <a:latin typeface="Guttman David" pitchFamily="2" charset="-79"/>
                <a:cs typeface="Guttman David" pitchFamily="2" charset="-79"/>
              </a:rPr>
              <a:t>סלדק</a:t>
            </a:r>
            <a:r>
              <a:rPr lang="he-IL" sz="2200" dirty="0" smtClean="0">
                <a:solidFill>
                  <a:schemeClr val="bg1">
                    <a:lumMod val="95000"/>
                    <a:lumOff val="5000"/>
                  </a:schemeClr>
                </a:solidFill>
                <a:latin typeface="Guttman David" pitchFamily="2" charset="-79"/>
                <a:cs typeface="Guttman David" pitchFamily="2" charset="-79"/>
              </a:rPr>
              <a:t> </a:t>
            </a:r>
            <a:r>
              <a:rPr lang="he-IL" b="1" dirty="0" smtClean="0">
                <a:solidFill>
                  <a:schemeClr val="tx2">
                    <a:lumMod val="40000"/>
                    <a:lumOff val="60000"/>
                  </a:schemeClr>
                </a:solidFill>
                <a:latin typeface="Ellinia CLM" pitchFamily="2" charset="-79"/>
                <a:cs typeface="Ellinia CLM" pitchFamily="2" charset="-79"/>
              </a:rPr>
              <a:t/>
            </a:r>
            <a:br>
              <a:rPr lang="he-IL" b="1" dirty="0" smtClean="0">
                <a:solidFill>
                  <a:schemeClr val="tx2">
                    <a:lumMod val="40000"/>
                    <a:lumOff val="60000"/>
                  </a:schemeClr>
                </a:solidFill>
                <a:latin typeface="Ellinia CLM" pitchFamily="2" charset="-79"/>
                <a:cs typeface="Ellinia CLM" pitchFamily="2" charset="-79"/>
              </a:rPr>
            </a:br>
            <a:endParaRPr lang="he-IL" dirty="0">
              <a:solidFill>
                <a:schemeClr val="tx2">
                  <a:lumMod val="40000"/>
                  <a:lumOff val="60000"/>
                </a:schemeClr>
              </a:solidFill>
              <a:latin typeface="Ellinia CLM" pitchFamily="2" charset="-79"/>
              <a:cs typeface="Ellinia CLM" pitchFamily="2" charset="-79"/>
            </a:endParaRPr>
          </a:p>
        </p:txBody>
      </p:sp>
      <p:sp>
        <p:nvSpPr>
          <p:cNvPr id="3" name="מציין מיקום תוכן 2"/>
          <p:cNvSpPr>
            <a:spLocks noGrp="1"/>
          </p:cNvSpPr>
          <p:nvPr>
            <p:ph idx="1"/>
          </p:nvPr>
        </p:nvSpPr>
        <p:spPr>
          <a:xfrm>
            <a:off x="428604" y="2321701"/>
            <a:ext cx="6172200" cy="6743331"/>
          </a:xfrm>
        </p:spPr>
        <p:txBody>
          <a:bodyPr>
            <a:normAutofit fontScale="85000" lnSpcReduction="20000"/>
          </a:bodyPr>
          <a:lstStyle/>
          <a:p>
            <a:pPr algn="ctr">
              <a:buNone/>
            </a:pPr>
            <a:r>
              <a:rPr lang="he-IL" b="1" dirty="0" smtClean="0">
                <a:solidFill>
                  <a:schemeClr val="bg1">
                    <a:lumMod val="95000"/>
                    <a:lumOff val="5000"/>
                  </a:schemeClr>
                </a:solidFill>
                <a:latin typeface="Guttman Hatzvi" pitchFamily="2" charset="-79"/>
                <a:cs typeface="Guttman Hatzvi" pitchFamily="2" charset="-79"/>
              </a:rPr>
              <a:t>   מול צבאות האויב אנו קומץ</a:t>
            </a:r>
            <a:br>
              <a:rPr lang="he-IL" b="1" dirty="0" smtClean="0">
                <a:solidFill>
                  <a:schemeClr val="bg1">
                    <a:lumMod val="95000"/>
                    <a:lumOff val="5000"/>
                  </a:schemeClr>
                </a:solidFill>
                <a:latin typeface="Guttman Hatzvi" pitchFamily="2" charset="-79"/>
                <a:cs typeface="Guttman Hatzvi" pitchFamily="2" charset="-79"/>
              </a:rPr>
            </a:br>
            <a:r>
              <a:rPr lang="he-IL" b="1" dirty="0" smtClean="0">
                <a:solidFill>
                  <a:schemeClr val="bg1">
                    <a:lumMod val="95000"/>
                    <a:lumOff val="5000"/>
                  </a:schemeClr>
                </a:solidFill>
                <a:latin typeface="Guttman Hatzvi" pitchFamily="2" charset="-79"/>
                <a:cs typeface="Guttman Hatzvi" pitchFamily="2" charset="-79"/>
              </a:rPr>
              <a:t>אך חילנו מוכן וערוך</a:t>
            </a:r>
            <a:br>
              <a:rPr lang="he-IL" b="1" dirty="0" smtClean="0">
                <a:solidFill>
                  <a:schemeClr val="bg1">
                    <a:lumMod val="95000"/>
                    <a:lumOff val="5000"/>
                  </a:schemeClr>
                </a:solidFill>
                <a:latin typeface="Guttman Hatzvi" pitchFamily="2" charset="-79"/>
                <a:cs typeface="Guttman Hatzvi" pitchFamily="2" charset="-79"/>
              </a:rPr>
            </a:br>
            <a:r>
              <a:rPr lang="he-IL" b="1" dirty="0" smtClean="0">
                <a:solidFill>
                  <a:schemeClr val="bg1">
                    <a:lumMod val="95000"/>
                    <a:lumOff val="5000"/>
                  </a:schemeClr>
                </a:solidFill>
                <a:latin typeface="Guttman Hatzvi" pitchFamily="2" charset="-79"/>
                <a:cs typeface="Guttman Hatzvi" pitchFamily="2" charset="-79"/>
              </a:rPr>
              <a:t>מול שריון מציבים אנו אומץ</a:t>
            </a:r>
            <a:br>
              <a:rPr lang="he-IL" b="1" dirty="0" smtClean="0">
                <a:solidFill>
                  <a:schemeClr val="bg1">
                    <a:lumMod val="95000"/>
                    <a:lumOff val="5000"/>
                  </a:schemeClr>
                </a:solidFill>
                <a:latin typeface="Guttman Hatzvi" pitchFamily="2" charset="-79"/>
                <a:cs typeface="Guttman Hatzvi" pitchFamily="2" charset="-79"/>
              </a:rPr>
            </a:br>
            <a:r>
              <a:rPr lang="he-IL" b="1" dirty="0" smtClean="0">
                <a:solidFill>
                  <a:schemeClr val="bg1">
                    <a:lumMod val="95000"/>
                    <a:lumOff val="5000"/>
                  </a:schemeClr>
                </a:solidFill>
                <a:latin typeface="Guttman Hatzvi" pitchFamily="2" charset="-79"/>
                <a:cs typeface="Guttman Hatzvi" pitchFamily="2" charset="-79"/>
              </a:rPr>
              <a:t>ומול אש ביטחון וחיוך</a:t>
            </a:r>
            <a:br>
              <a:rPr lang="he-IL" b="1" dirty="0" smtClean="0">
                <a:solidFill>
                  <a:schemeClr val="bg1">
                    <a:lumMod val="95000"/>
                    <a:lumOff val="5000"/>
                  </a:schemeClr>
                </a:solidFill>
                <a:latin typeface="Guttman Hatzvi" pitchFamily="2" charset="-79"/>
                <a:cs typeface="Guttman Hatzvi" pitchFamily="2" charset="-79"/>
              </a:rPr>
            </a:br>
            <a:r>
              <a:rPr lang="he-IL" b="1" dirty="0" smtClean="0">
                <a:solidFill>
                  <a:schemeClr val="bg1">
                    <a:lumMod val="95000"/>
                    <a:lumOff val="5000"/>
                  </a:schemeClr>
                </a:solidFill>
                <a:latin typeface="Guttman Hatzvi" pitchFamily="2" charset="-79"/>
                <a:cs typeface="Guttman Hatzvi" pitchFamily="2" charset="-79"/>
              </a:rPr>
              <a:t/>
            </a:r>
            <a:br>
              <a:rPr lang="he-IL" b="1" dirty="0" smtClean="0">
                <a:solidFill>
                  <a:schemeClr val="bg1">
                    <a:lumMod val="95000"/>
                    <a:lumOff val="5000"/>
                  </a:schemeClr>
                </a:solidFill>
                <a:latin typeface="Guttman Hatzvi" pitchFamily="2" charset="-79"/>
                <a:cs typeface="Guttman Hatzvi" pitchFamily="2" charset="-79"/>
              </a:rPr>
            </a:br>
            <a:r>
              <a:rPr lang="he-IL" b="1" dirty="0" smtClean="0">
                <a:solidFill>
                  <a:schemeClr val="bg1">
                    <a:lumMod val="95000"/>
                    <a:lumOff val="5000"/>
                  </a:schemeClr>
                </a:solidFill>
                <a:latin typeface="Guttman Hatzvi" pitchFamily="2" charset="-79"/>
                <a:cs typeface="Guttman Hatzvi" pitchFamily="2" charset="-79"/>
              </a:rPr>
              <a:t>עת אנחנו </a:t>
            </a:r>
            <a:r>
              <a:rPr lang="he-IL" b="1" dirty="0" err="1" smtClean="0">
                <a:solidFill>
                  <a:schemeClr val="bg1">
                    <a:lumMod val="95000"/>
                    <a:lumOff val="5000"/>
                  </a:schemeClr>
                </a:solidFill>
                <a:latin typeface="Guttman Hatzvi" pitchFamily="2" charset="-79"/>
                <a:cs typeface="Guttman Hatzvi" pitchFamily="2" charset="-79"/>
              </a:rPr>
              <a:t>זונקים</a:t>
            </a:r>
            <a:r>
              <a:rPr lang="he-IL" b="1" dirty="0" smtClean="0">
                <a:solidFill>
                  <a:schemeClr val="bg1">
                    <a:lumMod val="95000"/>
                    <a:lumOff val="5000"/>
                  </a:schemeClr>
                </a:solidFill>
                <a:latin typeface="Guttman Hatzvi" pitchFamily="2" charset="-79"/>
                <a:cs typeface="Guttman Hatzvi" pitchFamily="2" charset="-79"/>
              </a:rPr>
              <a:t> מלמעלה</a:t>
            </a:r>
            <a:br>
              <a:rPr lang="he-IL" b="1" dirty="0" smtClean="0">
                <a:solidFill>
                  <a:schemeClr val="bg1">
                    <a:lumMod val="95000"/>
                    <a:lumOff val="5000"/>
                  </a:schemeClr>
                </a:solidFill>
                <a:latin typeface="Guttman Hatzvi" pitchFamily="2" charset="-79"/>
                <a:cs typeface="Guttman Hatzvi" pitchFamily="2" charset="-79"/>
              </a:rPr>
            </a:br>
            <a:r>
              <a:rPr lang="he-IL" b="1" dirty="0" smtClean="0">
                <a:solidFill>
                  <a:schemeClr val="bg1">
                    <a:lumMod val="95000"/>
                    <a:lumOff val="5000"/>
                  </a:schemeClr>
                </a:solidFill>
                <a:latin typeface="Guttman Hatzvi" pitchFamily="2" charset="-79"/>
                <a:cs typeface="Guttman Hatzvi" pitchFamily="2" charset="-79"/>
              </a:rPr>
              <a:t>שוב אין דרך, אין דרך לחזור</a:t>
            </a:r>
            <a:br>
              <a:rPr lang="he-IL" b="1" dirty="0" smtClean="0">
                <a:solidFill>
                  <a:schemeClr val="bg1">
                    <a:lumMod val="95000"/>
                    <a:lumOff val="5000"/>
                  </a:schemeClr>
                </a:solidFill>
                <a:latin typeface="Guttman Hatzvi" pitchFamily="2" charset="-79"/>
                <a:cs typeface="Guttman Hatzvi" pitchFamily="2" charset="-79"/>
              </a:rPr>
            </a:br>
            <a:r>
              <a:rPr lang="he-IL" b="1" dirty="0" smtClean="0">
                <a:solidFill>
                  <a:schemeClr val="bg1">
                    <a:lumMod val="95000"/>
                    <a:lumOff val="5000"/>
                  </a:schemeClr>
                </a:solidFill>
                <a:latin typeface="Guttman Hatzvi" pitchFamily="2" charset="-79"/>
                <a:cs typeface="Guttman Hatzvi" pitchFamily="2" charset="-79"/>
              </a:rPr>
              <a:t>אך נישקנו באופל הלילה</a:t>
            </a:r>
            <a:br>
              <a:rPr lang="he-IL" b="1" dirty="0" smtClean="0">
                <a:solidFill>
                  <a:schemeClr val="bg1">
                    <a:lumMod val="95000"/>
                    <a:lumOff val="5000"/>
                  </a:schemeClr>
                </a:solidFill>
                <a:latin typeface="Guttman Hatzvi" pitchFamily="2" charset="-79"/>
                <a:cs typeface="Guttman Hatzvi" pitchFamily="2" charset="-79"/>
              </a:rPr>
            </a:br>
            <a:r>
              <a:rPr lang="he-IL" b="1" dirty="0" smtClean="0">
                <a:solidFill>
                  <a:schemeClr val="bg1">
                    <a:lumMod val="95000"/>
                    <a:lumOff val="5000"/>
                  </a:schemeClr>
                </a:solidFill>
                <a:latin typeface="Guttman Hatzvi" pitchFamily="2" charset="-79"/>
                <a:cs typeface="Guttman Hatzvi" pitchFamily="2" charset="-79"/>
              </a:rPr>
              <a:t>מזמר לנו שיר ומזמור</a:t>
            </a:r>
            <a:br>
              <a:rPr lang="he-IL" b="1" dirty="0" smtClean="0">
                <a:solidFill>
                  <a:schemeClr val="bg1">
                    <a:lumMod val="95000"/>
                    <a:lumOff val="5000"/>
                  </a:schemeClr>
                </a:solidFill>
                <a:latin typeface="Guttman Hatzvi" pitchFamily="2" charset="-79"/>
                <a:cs typeface="Guttman Hatzvi" pitchFamily="2" charset="-79"/>
              </a:rPr>
            </a:br>
            <a:r>
              <a:rPr lang="he-IL" b="1" dirty="0" smtClean="0">
                <a:solidFill>
                  <a:schemeClr val="bg1">
                    <a:lumMod val="95000"/>
                    <a:lumOff val="5000"/>
                  </a:schemeClr>
                </a:solidFill>
                <a:latin typeface="Guttman Hatzvi" pitchFamily="2" charset="-79"/>
                <a:cs typeface="Guttman Hatzvi" pitchFamily="2" charset="-79"/>
              </a:rPr>
              <a:t/>
            </a:r>
            <a:br>
              <a:rPr lang="he-IL" b="1" dirty="0" smtClean="0">
                <a:solidFill>
                  <a:schemeClr val="bg1">
                    <a:lumMod val="95000"/>
                    <a:lumOff val="5000"/>
                  </a:schemeClr>
                </a:solidFill>
                <a:latin typeface="Guttman Hatzvi" pitchFamily="2" charset="-79"/>
                <a:cs typeface="Guttman Hatzvi" pitchFamily="2" charset="-79"/>
              </a:rPr>
            </a:br>
            <a:r>
              <a:rPr lang="he-IL" b="1" dirty="0" smtClean="0">
                <a:solidFill>
                  <a:schemeClr val="bg1">
                    <a:lumMod val="95000"/>
                    <a:lumOff val="5000"/>
                  </a:schemeClr>
                </a:solidFill>
                <a:latin typeface="Guttman Hatzvi" pitchFamily="2" charset="-79"/>
                <a:cs typeface="Guttman Hatzvi" pitchFamily="2" charset="-79"/>
              </a:rPr>
              <a:t>מאחורי הקו הצנחנים, </a:t>
            </a:r>
            <a:r>
              <a:rPr lang="he-IL" b="1" dirty="0" err="1" smtClean="0">
                <a:solidFill>
                  <a:schemeClr val="bg1">
                    <a:lumMod val="95000"/>
                    <a:lumOff val="5000"/>
                  </a:schemeClr>
                </a:solidFill>
                <a:latin typeface="Guttman Hatzvi" pitchFamily="2" charset="-79"/>
                <a:cs typeface="Guttman Hatzvi" pitchFamily="2" charset="-79"/>
              </a:rPr>
              <a:t>הצנחנים</a:t>
            </a:r>
            <a:r>
              <a:rPr lang="he-IL" b="1" dirty="0" smtClean="0">
                <a:solidFill>
                  <a:schemeClr val="bg1">
                    <a:lumMod val="95000"/>
                    <a:lumOff val="5000"/>
                  </a:schemeClr>
                </a:solidFill>
                <a:latin typeface="Guttman Hatzvi" pitchFamily="2" charset="-79"/>
                <a:cs typeface="Guttman Hatzvi" pitchFamily="2" charset="-79"/>
              </a:rPr>
              <a:t/>
            </a:r>
            <a:br>
              <a:rPr lang="he-IL" b="1" dirty="0" smtClean="0">
                <a:solidFill>
                  <a:schemeClr val="bg1">
                    <a:lumMod val="95000"/>
                    <a:lumOff val="5000"/>
                  </a:schemeClr>
                </a:solidFill>
                <a:latin typeface="Guttman Hatzvi" pitchFamily="2" charset="-79"/>
                <a:cs typeface="Guttman Hatzvi" pitchFamily="2" charset="-79"/>
              </a:rPr>
            </a:br>
            <a:r>
              <a:rPr lang="he-IL" b="1" dirty="0" smtClean="0">
                <a:solidFill>
                  <a:schemeClr val="bg1">
                    <a:lumMod val="95000"/>
                    <a:lumOff val="5000"/>
                  </a:schemeClr>
                </a:solidFill>
                <a:latin typeface="Guttman Hatzvi" pitchFamily="2" charset="-79"/>
                <a:cs typeface="Guttman Hatzvi" pitchFamily="2" charset="-79"/>
              </a:rPr>
              <a:t>בסערת הקרב הצנחנים, </a:t>
            </a:r>
            <a:r>
              <a:rPr lang="he-IL" b="1" dirty="0" err="1" smtClean="0">
                <a:solidFill>
                  <a:schemeClr val="bg1">
                    <a:lumMod val="95000"/>
                    <a:lumOff val="5000"/>
                  </a:schemeClr>
                </a:solidFill>
                <a:latin typeface="Guttman Hatzvi" pitchFamily="2" charset="-79"/>
                <a:cs typeface="Guttman Hatzvi" pitchFamily="2" charset="-79"/>
              </a:rPr>
              <a:t>הצנחנים</a:t>
            </a:r>
            <a:r>
              <a:rPr lang="he-IL" b="1" dirty="0" smtClean="0">
                <a:solidFill>
                  <a:schemeClr val="bg1">
                    <a:lumMod val="95000"/>
                    <a:lumOff val="5000"/>
                  </a:schemeClr>
                </a:solidFill>
                <a:latin typeface="Guttman Hatzvi" pitchFamily="2" charset="-79"/>
                <a:cs typeface="Guttman Hatzvi" pitchFamily="2" charset="-79"/>
              </a:rPr>
              <a:t/>
            </a:r>
            <a:br>
              <a:rPr lang="he-IL" b="1" dirty="0" smtClean="0">
                <a:solidFill>
                  <a:schemeClr val="bg1">
                    <a:lumMod val="95000"/>
                    <a:lumOff val="5000"/>
                  </a:schemeClr>
                </a:solidFill>
                <a:latin typeface="Guttman Hatzvi" pitchFamily="2" charset="-79"/>
                <a:cs typeface="Guttman Hatzvi" pitchFamily="2" charset="-79"/>
              </a:rPr>
            </a:br>
            <a:r>
              <a:rPr lang="he-IL" b="1" dirty="0" smtClean="0">
                <a:solidFill>
                  <a:schemeClr val="bg1">
                    <a:lumMod val="95000"/>
                    <a:lumOff val="5000"/>
                  </a:schemeClr>
                </a:solidFill>
                <a:latin typeface="Guttman Hatzvi" pitchFamily="2" charset="-79"/>
                <a:cs typeface="Guttman Hatzvi" pitchFamily="2" charset="-79"/>
              </a:rPr>
              <a:t>אך עת תחלוף האש הצנחנים, </a:t>
            </a:r>
            <a:r>
              <a:rPr lang="he-IL" b="1" dirty="0" err="1" smtClean="0">
                <a:solidFill>
                  <a:schemeClr val="bg1">
                    <a:lumMod val="95000"/>
                    <a:lumOff val="5000"/>
                  </a:schemeClr>
                </a:solidFill>
                <a:latin typeface="Guttman Hatzvi" pitchFamily="2" charset="-79"/>
                <a:cs typeface="Guttman Hatzvi" pitchFamily="2" charset="-79"/>
              </a:rPr>
              <a:t>הצנחנים</a:t>
            </a:r>
            <a:r>
              <a:rPr lang="he-IL" b="1" dirty="0" smtClean="0">
                <a:solidFill>
                  <a:schemeClr val="bg1">
                    <a:lumMod val="95000"/>
                    <a:lumOff val="5000"/>
                  </a:schemeClr>
                </a:solidFill>
                <a:latin typeface="Guttman Hatzvi" pitchFamily="2" charset="-79"/>
                <a:cs typeface="Guttman Hatzvi" pitchFamily="2" charset="-79"/>
              </a:rPr>
              <a:t>,</a:t>
            </a:r>
            <a:br>
              <a:rPr lang="he-IL" b="1" dirty="0" smtClean="0">
                <a:solidFill>
                  <a:schemeClr val="bg1">
                    <a:lumMod val="95000"/>
                    <a:lumOff val="5000"/>
                  </a:schemeClr>
                </a:solidFill>
                <a:latin typeface="Guttman Hatzvi" pitchFamily="2" charset="-79"/>
                <a:cs typeface="Guttman Hatzvi" pitchFamily="2" charset="-79"/>
              </a:rPr>
            </a:br>
            <a:r>
              <a:rPr lang="he-IL" b="1" dirty="0" smtClean="0">
                <a:solidFill>
                  <a:schemeClr val="bg1">
                    <a:lumMod val="95000"/>
                    <a:lumOff val="5000"/>
                  </a:schemeClr>
                </a:solidFill>
                <a:latin typeface="Guttman Hatzvi" pitchFamily="2" charset="-79"/>
                <a:cs typeface="Guttman Hatzvi" pitchFamily="2" charset="-79"/>
              </a:rPr>
              <a:t>עוד נחזור וניפגש, הצנחנים.</a:t>
            </a:r>
          </a:p>
          <a:p>
            <a:pPr algn="ctr">
              <a:buNone/>
            </a:pPr>
            <a:endParaRPr lang="he-IL" dirty="0" smtClean="0">
              <a:solidFill>
                <a:schemeClr val="bg1">
                  <a:lumMod val="95000"/>
                  <a:lumOff val="5000"/>
                </a:schemeClr>
              </a:solidFill>
              <a:latin typeface="Guttman Hatzvi" pitchFamily="2" charset="-79"/>
              <a:cs typeface="Guttman Hatzvi" pitchFamily="2" charset="-79"/>
            </a:endParaRPr>
          </a:p>
          <a:p>
            <a:pPr algn="ctr">
              <a:buNone/>
            </a:pPr>
            <a:r>
              <a:rPr lang="he-IL" b="1" dirty="0" smtClean="0">
                <a:solidFill>
                  <a:schemeClr val="bg1">
                    <a:lumMod val="95000"/>
                    <a:lumOff val="5000"/>
                  </a:schemeClr>
                </a:solidFill>
                <a:latin typeface="Guttman Hatzvi" pitchFamily="2" charset="-79"/>
                <a:cs typeface="Guttman Hatzvi" pitchFamily="2" charset="-79"/>
              </a:rPr>
              <a:t>    בסופת הקרבות הגועשת</a:t>
            </a:r>
            <a:br>
              <a:rPr lang="he-IL" b="1" dirty="0" smtClean="0">
                <a:solidFill>
                  <a:schemeClr val="bg1">
                    <a:lumMod val="95000"/>
                    <a:lumOff val="5000"/>
                  </a:schemeClr>
                </a:solidFill>
                <a:latin typeface="Guttman Hatzvi" pitchFamily="2" charset="-79"/>
                <a:cs typeface="Guttman Hatzvi" pitchFamily="2" charset="-79"/>
              </a:rPr>
            </a:br>
            <a:r>
              <a:rPr lang="he-IL" b="1" dirty="0" smtClean="0">
                <a:solidFill>
                  <a:schemeClr val="bg1">
                    <a:lumMod val="95000"/>
                    <a:lumOff val="5000"/>
                  </a:schemeClr>
                </a:solidFill>
                <a:latin typeface="Guttman Hatzvi" pitchFamily="2" charset="-79"/>
                <a:cs typeface="Guttman Hatzvi" pitchFamily="2" charset="-79"/>
              </a:rPr>
              <a:t>ובלילה שחור ואורב</a:t>
            </a:r>
            <a:br>
              <a:rPr lang="he-IL" b="1" dirty="0" smtClean="0">
                <a:solidFill>
                  <a:schemeClr val="bg1">
                    <a:lumMod val="95000"/>
                    <a:lumOff val="5000"/>
                  </a:schemeClr>
                </a:solidFill>
                <a:latin typeface="Guttman Hatzvi" pitchFamily="2" charset="-79"/>
                <a:cs typeface="Guttman Hatzvi" pitchFamily="2" charset="-79"/>
              </a:rPr>
            </a:br>
            <a:r>
              <a:rPr lang="he-IL" b="1" dirty="0" smtClean="0">
                <a:solidFill>
                  <a:schemeClr val="bg1">
                    <a:lumMod val="95000"/>
                    <a:lumOff val="5000"/>
                  </a:schemeClr>
                </a:solidFill>
                <a:latin typeface="Guttman Hatzvi" pitchFamily="2" charset="-79"/>
                <a:cs typeface="Guttman Hatzvi" pitchFamily="2" charset="-79"/>
              </a:rPr>
              <a:t>השמיים יהיו לנו גשר</a:t>
            </a:r>
            <a:br>
              <a:rPr lang="he-IL" b="1" dirty="0" smtClean="0">
                <a:solidFill>
                  <a:schemeClr val="bg1">
                    <a:lumMod val="95000"/>
                    <a:lumOff val="5000"/>
                  </a:schemeClr>
                </a:solidFill>
                <a:latin typeface="Guttman Hatzvi" pitchFamily="2" charset="-79"/>
                <a:cs typeface="Guttman Hatzvi" pitchFamily="2" charset="-79"/>
              </a:rPr>
            </a:br>
            <a:r>
              <a:rPr lang="he-IL" b="1" dirty="0" smtClean="0">
                <a:solidFill>
                  <a:schemeClr val="bg1">
                    <a:lumMod val="95000"/>
                    <a:lumOff val="5000"/>
                  </a:schemeClr>
                </a:solidFill>
                <a:latin typeface="Guttman Hatzvi" pitchFamily="2" charset="-79"/>
                <a:cs typeface="Guttman Hatzvi" pitchFamily="2" charset="-79"/>
              </a:rPr>
              <a:t>בין ארצנו לארץ אויב</a:t>
            </a:r>
            <a:endParaRPr lang="he-IL" dirty="0">
              <a:solidFill>
                <a:schemeClr val="bg1">
                  <a:lumMod val="95000"/>
                  <a:lumOff val="5000"/>
                </a:schemeClr>
              </a:solidFill>
              <a:latin typeface="Guttman Hatzvi" pitchFamily="2" charset="-79"/>
              <a:cs typeface="Guttman Hatzvi" pitchFamily="2" charset="-79"/>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user\Desktop\פרויקט הנצחה 2015\עמיקם\צנחנים.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6858000" cy="9906000"/>
          </a:xfrm>
          <a:prstGeom prst="rect">
            <a:avLst/>
          </a:prstGeom>
          <a:noFill/>
        </p:spPr>
      </p:pic>
      <p:sp>
        <p:nvSpPr>
          <p:cNvPr id="3" name="מציין מיקום תוכן 2"/>
          <p:cNvSpPr>
            <a:spLocks noGrp="1"/>
          </p:cNvSpPr>
          <p:nvPr>
            <p:ph idx="1"/>
          </p:nvPr>
        </p:nvSpPr>
        <p:spPr>
          <a:xfrm>
            <a:off x="500042" y="205795"/>
            <a:ext cx="6172200" cy="7533288"/>
          </a:xfrm>
        </p:spPr>
        <p:txBody>
          <a:bodyPr>
            <a:noAutofit/>
          </a:bodyPr>
          <a:lstStyle/>
          <a:p>
            <a:pPr algn="ctr">
              <a:buNone/>
            </a:pPr>
            <a:r>
              <a:rPr lang="he-IL" sz="2400" b="1" dirty="0" smtClean="0">
                <a:solidFill>
                  <a:schemeClr val="bg1">
                    <a:lumMod val="95000"/>
                    <a:lumOff val="5000"/>
                  </a:schemeClr>
                </a:solidFill>
                <a:latin typeface="Guttman Hatzvi" pitchFamily="2" charset="-79"/>
                <a:cs typeface="Guttman Hatzvi" pitchFamily="2" charset="-79"/>
              </a:rPr>
              <a:t>    מול עשן הדליקות </a:t>
            </a:r>
            <a:r>
              <a:rPr lang="he-IL" sz="2400" b="1" dirty="0" err="1" smtClean="0">
                <a:solidFill>
                  <a:schemeClr val="bg1">
                    <a:lumMod val="95000"/>
                    <a:lumOff val="5000"/>
                  </a:schemeClr>
                </a:solidFill>
                <a:latin typeface="Guttman Hatzvi" pitchFamily="2" charset="-79"/>
                <a:cs typeface="Guttman Hatzvi" pitchFamily="2" charset="-79"/>
              </a:rPr>
              <a:t>והתייל</a:t>
            </a:r>
            <a:r>
              <a:rPr lang="he-IL" sz="2400" b="1" dirty="0" smtClean="0">
                <a:solidFill>
                  <a:schemeClr val="bg1">
                    <a:lumMod val="95000"/>
                    <a:lumOff val="5000"/>
                  </a:schemeClr>
                </a:solidFill>
                <a:latin typeface="Guttman Hatzvi" pitchFamily="2" charset="-79"/>
                <a:cs typeface="Guttman Hatzvi" pitchFamily="2" charset="-79"/>
              </a:rPr>
              <a:t/>
            </a:r>
            <a:br>
              <a:rPr lang="he-IL" sz="2400" b="1" dirty="0" smtClean="0">
                <a:solidFill>
                  <a:schemeClr val="bg1">
                    <a:lumMod val="95000"/>
                    <a:lumOff val="5000"/>
                  </a:schemeClr>
                </a:solidFill>
                <a:latin typeface="Guttman Hatzvi" pitchFamily="2" charset="-79"/>
                <a:cs typeface="Guttman Hatzvi" pitchFamily="2" charset="-79"/>
              </a:rPr>
            </a:br>
            <a:r>
              <a:rPr lang="he-IL" sz="2400" b="1" dirty="0" smtClean="0">
                <a:solidFill>
                  <a:schemeClr val="bg1">
                    <a:lumMod val="95000"/>
                    <a:lumOff val="5000"/>
                  </a:schemeClr>
                </a:solidFill>
                <a:latin typeface="Guttman Hatzvi" pitchFamily="2" charset="-79"/>
                <a:cs typeface="Guttman Hatzvi" pitchFamily="2" charset="-79"/>
              </a:rPr>
              <a:t>מול הקרב בברקים וקולות</a:t>
            </a:r>
            <a:br>
              <a:rPr lang="he-IL" sz="2400" b="1" dirty="0" smtClean="0">
                <a:solidFill>
                  <a:schemeClr val="bg1">
                    <a:lumMod val="95000"/>
                    <a:lumOff val="5000"/>
                  </a:schemeClr>
                </a:solidFill>
                <a:latin typeface="Guttman Hatzvi" pitchFamily="2" charset="-79"/>
                <a:cs typeface="Guttman Hatzvi" pitchFamily="2" charset="-79"/>
              </a:rPr>
            </a:br>
            <a:r>
              <a:rPr lang="he-IL" sz="2400" b="1" dirty="0" smtClean="0">
                <a:solidFill>
                  <a:schemeClr val="bg1">
                    <a:lumMod val="95000"/>
                    <a:lumOff val="5000"/>
                  </a:schemeClr>
                </a:solidFill>
                <a:latin typeface="Guttman Hatzvi" pitchFamily="2" charset="-79"/>
                <a:cs typeface="Guttman Hatzvi" pitchFamily="2" charset="-79"/>
              </a:rPr>
              <a:t>כל צנחן הוא כבודו של החייל</a:t>
            </a:r>
            <a:br>
              <a:rPr lang="he-IL" sz="2400" b="1" dirty="0" smtClean="0">
                <a:solidFill>
                  <a:schemeClr val="bg1">
                    <a:lumMod val="95000"/>
                    <a:lumOff val="5000"/>
                  </a:schemeClr>
                </a:solidFill>
                <a:latin typeface="Guttman Hatzvi" pitchFamily="2" charset="-79"/>
                <a:cs typeface="Guttman Hatzvi" pitchFamily="2" charset="-79"/>
              </a:rPr>
            </a:br>
            <a:r>
              <a:rPr lang="he-IL" sz="2400" b="1" dirty="0" smtClean="0">
                <a:solidFill>
                  <a:schemeClr val="bg1">
                    <a:lumMod val="95000"/>
                    <a:lumOff val="5000"/>
                  </a:schemeClr>
                </a:solidFill>
                <a:latin typeface="Guttman Hatzvi" pitchFamily="2" charset="-79"/>
                <a:cs typeface="Guttman Hatzvi" pitchFamily="2" charset="-79"/>
              </a:rPr>
              <a:t>כל צנחן הוא החייל כולו</a:t>
            </a:r>
            <a:br>
              <a:rPr lang="he-IL" sz="2400" b="1" dirty="0" smtClean="0">
                <a:solidFill>
                  <a:schemeClr val="bg1">
                    <a:lumMod val="95000"/>
                    <a:lumOff val="5000"/>
                  </a:schemeClr>
                </a:solidFill>
                <a:latin typeface="Guttman Hatzvi" pitchFamily="2" charset="-79"/>
                <a:cs typeface="Guttman Hatzvi" pitchFamily="2" charset="-79"/>
              </a:rPr>
            </a:br>
            <a:r>
              <a:rPr lang="he-IL" sz="2400" b="1" dirty="0" smtClean="0">
                <a:solidFill>
                  <a:schemeClr val="bg1">
                    <a:lumMod val="95000"/>
                    <a:lumOff val="5000"/>
                  </a:schemeClr>
                </a:solidFill>
                <a:latin typeface="Guttman Hatzvi" pitchFamily="2" charset="-79"/>
                <a:cs typeface="Guttman Hatzvi" pitchFamily="2" charset="-79"/>
              </a:rPr>
              <a:t/>
            </a:r>
            <a:br>
              <a:rPr lang="he-IL" sz="2400" b="1" dirty="0" smtClean="0">
                <a:solidFill>
                  <a:schemeClr val="bg1">
                    <a:lumMod val="95000"/>
                    <a:lumOff val="5000"/>
                  </a:schemeClr>
                </a:solidFill>
                <a:latin typeface="Guttman Hatzvi" pitchFamily="2" charset="-79"/>
                <a:cs typeface="Guttman Hatzvi" pitchFamily="2" charset="-79"/>
              </a:rPr>
            </a:br>
            <a:r>
              <a:rPr lang="he-IL" sz="2400" b="1" dirty="0" smtClean="0">
                <a:solidFill>
                  <a:schemeClr val="bg1">
                    <a:lumMod val="95000"/>
                    <a:lumOff val="5000"/>
                  </a:schemeClr>
                </a:solidFill>
                <a:latin typeface="Guttman Hatzvi" pitchFamily="2" charset="-79"/>
                <a:cs typeface="Guttman Hatzvi" pitchFamily="2" charset="-79"/>
              </a:rPr>
              <a:t>מאחורי הקו הצנחנים, </a:t>
            </a:r>
            <a:r>
              <a:rPr lang="he-IL" sz="2400" b="1" dirty="0" err="1" smtClean="0">
                <a:solidFill>
                  <a:schemeClr val="bg1">
                    <a:lumMod val="95000"/>
                    <a:lumOff val="5000"/>
                  </a:schemeClr>
                </a:solidFill>
                <a:latin typeface="Guttman Hatzvi" pitchFamily="2" charset="-79"/>
                <a:cs typeface="Guttman Hatzvi" pitchFamily="2" charset="-79"/>
              </a:rPr>
              <a:t>הצנחנים</a:t>
            </a:r>
            <a:r>
              <a:rPr lang="he-IL" sz="2400" b="1" dirty="0" smtClean="0">
                <a:solidFill>
                  <a:schemeClr val="bg1">
                    <a:lumMod val="95000"/>
                    <a:lumOff val="5000"/>
                  </a:schemeClr>
                </a:solidFill>
                <a:latin typeface="Guttman Hatzvi" pitchFamily="2" charset="-79"/>
                <a:cs typeface="Guttman Hatzvi" pitchFamily="2" charset="-79"/>
              </a:rPr>
              <a:t/>
            </a:r>
            <a:br>
              <a:rPr lang="he-IL" sz="2400" b="1" dirty="0" smtClean="0">
                <a:solidFill>
                  <a:schemeClr val="bg1">
                    <a:lumMod val="95000"/>
                    <a:lumOff val="5000"/>
                  </a:schemeClr>
                </a:solidFill>
                <a:latin typeface="Guttman Hatzvi" pitchFamily="2" charset="-79"/>
                <a:cs typeface="Guttman Hatzvi" pitchFamily="2" charset="-79"/>
              </a:rPr>
            </a:br>
            <a:r>
              <a:rPr lang="he-IL" sz="2400" b="1" dirty="0" smtClean="0">
                <a:solidFill>
                  <a:schemeClr val="bg1">
                    <a:lumMod val="95000"/>
                    <a:lumOff val="5000"/>
                  </a:schemeClr>
                </a:solidFill>
                <a:latin typeface="Guttman Hatzvi" pitchFamily="2" charset="-79"/>
                <a:cs typeface="Guttman Hatzvi" pitchFamily="2" charset="-79"/>
              </a:rPr>
              <a:t>בסערת הקרב הצנחנים, </a:t>
            </a:r>
            <a:r>
              <a:rPr lang="he-IL" sz="2400" b="1" dirty="0" err="1" smtClean="0">
                <a:solidFill>
                  <a:schemeClr val="bg1">
                    <a:lumMod val="95000"/>
                    <a:lumOff val="5000"/>
                  </a:schemeClr>
                </a:solidFill>
                <a:latin typeface="Guttman Hatzvi" pitchFamily="2" charset="-79"/>
                <a:cs typeface="Guttman Hatzvi" pitchFamily="2" charset="-79"/>
              </a:rPr>
              <a:t>הצנחנים</a:t>
            </a:r>
            <a:r>
              <a:rPr lang="he-IL" sz="2400" b="1" dirty="0" smtClean="0">
                <a:solidFill>
                  <a:schemeClr val="bg1">
                    <a:lumMod val="95000"/>
                    <a:lumOff val="5000"/>
                  </a:schemeClr>
                </a:solidFill>
                <a:latin typeface="Guttman Hatzvi" pitchFamily="2" charset="-79"/>
                <a:cs typeface="Guttman Hatzvi" pitchFamily="2" charset="-79"/>
              </a:rPr>
              <a:t/>
            </a:r>
            <a:br>
              <a:rPr lang="he-IL" sz="2400" b="1" dirty="0" smtClean="0">
                <a:solidFill>
                  <a:schemeClr val="bg1">
                    <a:lumMod val="95000"/>
                    <a:lumOff val="5000"/>
                  </a:schemeClr>
                </a:solidFill>
                <a:latin typeface="Guttman Hatzvi" pitchFamily="2" charset="-79"/>
                <a:cs typeface="Guttman Hatzvi" pitchFamily="2" charset="-79"/>
              </a:rPr>
            </a:br>
            <a:r>
              <a:rPr lang="he-IL" sz="2400" b="1" dirty="0" smtClean="0">
                <a:solidFill>
                  <a:schemeClr val="bg1">
                    <a:lumMod val="95000"/>
                    <a:lumOff val="5000"/>
                  </a:schemeClr>
                </a:solidFill>
                <a:latin typeface="Guttman Hatzvi" pitchFamily="2" charset="-79"/>
                <a:cs typeface="Guttman Hatzvi" pitchFamily="2" charset="-79"/>
              </a:rPr>
              <a:t>אך עת תחלוף האש הצנחנים, </a:t>
            </a:r>
            <a:r>
              <a:rPr lang="he-IL" sz="2400" b="1" dirty="0" err="1" smtClean="0">
                <a:solidFill>
                  <a:schemeClr val="bg1">
                    <a:lumMod val="95000"/>
                    <a:lumOff val="5000"/>
                  </a:schemeClr>
                </a:solidFill>
                <a:latin typeface="Guttman Hatzvi" pitchFamily="2" charset="-79"/>
                <a:cs typeface="Guttman Hatzvi" pitchFamily="2" charset="-79"/>
              </a:rPr>
              <a:t>הצנחנים</a:t>
            </a:r>
            <a:r>
              <a:rPr lang="he-IL" sz="2400" b="1" dirty="0" smtClean="0">
                <a:solidFill>
                  <a:schemeClr val="bg1">
                    <a:lumMod val="95000"/>
                    <a:lumOff val="5000"/>
                  </a:schemeClr>
                </a:solidFill>
                <a:latin typeface="Guttman Hatzvi" pitchFamily="2" charset="-79"/>
                <a:cs typeface="Guttman Hatzvi" pitchFamily="2" charset="-79"/>
              </a:rPr>
              <a:t>,</a:t>
            </a:r>
            <a:br>
              <a:rPr lang="he-IL" sz="2400" b="1" dirty="0" smtClean="0">
                <a:solidFill>
                  <a:schemeClr val="bg1">
                    <a:lumMod val="95000"/>
                    <a:lumOff val="5000"/>
                  </a:schemeClr>
                </a:solidFill>
                <a:latin typeface="Guttman Hatzvi" pitchFamily="2" charset="-79"/>
                <a:cs typeface="Guttman Hatzvi" pitchFamily="2" charset="-79"/>
              </a:rPr>
            </a:br>
            <a:r>
              <a:rPr lang="he-IL" sz="2400" b="1" dirty="0" smtClean="0">
                <a:solidFill>
                  <a:schemeClr val="bg1">
                    <a:lumMod val="95000"/>
                    <a:lumOff val="5000"/>
                  </a:schemeClr>
                </a:solidFill>
                <a:latin typeface="Guttman Hatzvi" pitchFamily="2" charset="-79"/>
                <a:cs typeface="Guttman Hatzvi" pitchFamily="2" charset="-79"/>
              </a:rPr>
              <a:t>עוד נחזור וניפגש, הצנחנים.</a:t>
            </a:r>
          </a:p>
          <a:p>
            <a:pPr algn="ctr">
              <a:buNone/>
            </a:pPr>
            <a:endParaRPr lang="he-IL" sz="2400" b="1" dirty="0">
              <a:solidFill>
                <a:schemeClr val="bg1">
                  <a:lumMod val="95000"/>
                  <a:lumOff val="5000"/>
                </a:schemeClr>
              </a:solidFill>
              <a:latin typeface="Guttman Hatzvi" pitchFamily="2" charset="-79"/>
              <a:cs typeface="Guttman Hatzvi" pitchFamily="2" charset="-79"/>
            </a:endParaRPr>
          </a:p>
          <a:p>
            <a:pPr algn="ctr">
              <a:buNone/>
            </a:pPr>
            <a:r>
              <a:rPr lang="he-IL" sz="2400" b="1" dirty="0" smtClean="0">
                <a:solidFill>
                  <a:schemeClr val="bg1">
                    <a:lumMod val="95000"/>
                    <a:lumOff val="5000"/>
                  </a:schemeClr>
                </a:solidFill>
                <a:latin typeface="Guttman Hatzvi" pitchFamily="2" charset="-79"/>
                <a:cs typeface="Guttman Hatzvi" pitchFamily="2" charset="-79"/>
              </a:rPr>
              <a:t>     ועל כן, מול כוכב ושמיים</a:t>
            </a:r>
            <a:br>
              <a:rPr lang="he-IL" sz="2400" b="1" dirty="0" smtClean="0">
                <a:solidFill>
                  <a:schemeClr val="bg1">
                    <a:lumMod val="95000"/>
                    <a:lumOff val="5000"/>
                  </a:schemeClr>
                </a:solidFill>
                <a:latin typeface="Guttman Hatzvi" pitchFamily="2" charset="-79"/>
                <a:cs typeface="Guttman Hatzvi" pitchFamily="2" charset="-79"/>
              </a:rPr>
            </a:br>
            <a:r>
              <a:rPr lang="he-IL" sz="2400" b="1" dirty="0" smtClean="0">
                <a:solidFill>
                  <a:schemeClr val="bg1">
                    <a:lumMod val="95000"/>
                    <a:lumOff val="5000"/>
                  </a:schemeClr>
                </a:solidFill>
                <a:latin typeface="Guttman Hatzvi" pitchFamily="2" charset="-79"/>
                <a:cs typeface="Guttman Hatzvi" pitchFamily="2" charset="-79"/>
              </a:rPr>
              <a:t>בבטחה נחגור החגור</a:t>
            </a:r>
            <a:br>
              <a:rPr lang="he-IL" sz="2400" b="1" dirty="0" smtClean="0">
                <a:solidFill>
                  <a:schemeClr val="bg1">
                    <a:lumMod val="95000"/>
                    <a:lumOff val="5000"/>
                  </a:schemeClr>
                </a:solidFill>
                <a:latin typeface="Guttman Hatzvi" pitchFamily="2" charset="-79"/>
                <a:cs typeface="Guttman Hatzvi" pitchFamily="2" charset="-79"/>
              </a:rPr>
            </a:br>
            <a:r>
              <a:rPr lang="he-IL" sz="2400" b="1" dirty="0" smtClean="0">
                <a:solidFill>
                  <a:schemeClr val="bg1">
                    <a:lumMod val="95000"/>
                    <a:lumOff val="5000"/>
                  </a:schemeClr>
                </a:solidFill>
                <a:latin typeface="Guttman Hatzvi" pitchFamily="2" charset="-79"/>
                <a:cs typeface="Guttman Hatzvi" pitchFamily="2" charset="-79"/>
              </a:rPr>
              <a:t>ומצנח יילחץ לכתפיים</a:t>
            </a:r>
            <a:br>
              <a:rPr lang="he-IL" sz="2400" b="1" dirty="0" smtClean="0">
                <a:solidFill>
                  <a:schemeClr val="bg1">
                    <a:lumMod val="95000"/>
                    <a:lumOff val="5000"/>
                  </a:schemeClr>
                </a:solidFill>
                <a:latin typeface="Guttman Hatzvi" pitchFamily="2" charset="-79"/>
                <a:cs typeface="Guttman Hatzvi" pitchFamily="2" charset="-79"/>
              </a:rPr>
            </a:br>
            <a:r>
              <a:rPr lang="he-IL" sz="2400" b="1" dirty="0" smtClean="0">
                <a:solidFill>
                  <a:schemeClr val="bg1">
                    <a:lumMod val="95000"/>
                    <a:lumOff val="5000"/>
                  </a:schemeClr>
                </a:solidFill>
                <a:latin typeface="Guttman Hatzvi" pitchFamily="2" charset="-79"/>
                <a:cs typeface="Guttman Hatzvi" pitchFamily="2" charset="-79"/>
              </a:rPr>
              <a:t>עת יודלק במטוסנו האור.</a:t>
            </a:r>
            <a:endParaRPr lang="he-IL" sz="2400" dirty="0" smtClean="0">
              <a:solidFill>
                <a:schemeClr val="bg1">
                  <a:lumMod val="95000"/>
                  <a:lumOff val="5000"/>
                </a:schemeClr>
              </a:solidFill>
              <a:latin typeface="Guttman Hatzvi" pitchFamily="2" charset="-79"/>
              <a:cs typeface="Guttman Hatzvi" pitchFamily="2" charset="-79"/>
            </a:endParaRPr>
          </a:p>
          <a:p>
            <a:pPr algn="ctr">
              <a:buNone/>
            </a:pPr>
            <a:r>
              <a:rPr lang="he-IL" sz="2400" b="1" dirty="0" smtClean="0">
                <a:solidFill>
                  <a:schemeClr val="bg1">
                    <a:lumMod val="95000"/>
                    <a:lumOff val="5000"/>
                  </a:schemeClr>
                </a:solidFill>
                <a:latin typeface="Guttman Hatzvi" pitchFamily="2" charset="-79"/>
                <a:cs typeface="Guttman Hatzvi" pitchFamily="2" charset="-79"/>
              </a:rPr>
              <a:t>    שוב נקפוץ ונזנק מול עופרת</a:t>
            </a:r>
            <a:br>
              <a:rPr lang="he-IL" sz="2400" b="1" dirty="0" smtClean="0">
                <a:solidFill>
                  <a:schemeClr val="bg1">
                    <a:lumMod val="95000"/>
                    <a:lumOff val="5000"/>
                  </a:schemeClr>
                </a:solidFill>
                <a:latin typeface="Guttman Hatzvi" pitchFamily="2" charset="-79"/>
                <a:cs typeface="Guttman Hatzvi" pitchFamily="2" charset="-79"/>
              </a:rPr>
            </a:br>
            <a:r>
              <a:rPr lang="he-IL" sz="2400" b="1" dirty="0" smtClean="0">
                <a:solidFill>
                  <a:schemeClr val="bg1">
                    <a:lumMod val="95000"/>
                    <a:lumOff val="5000"/>
                  </a:schemeClr>
                </a:solidFill>
                <a:latin typeface="Guttman Hatzvi" pitchFamily="2" charset="-79"/>
                <a:cs typeface="Guttman Hatzvi" pitchFamily="2" charset="-79"/>
              </a:rPr>
              <a:t>וידינו לופתות סכינים</a:t>
            </a:r>
            <a:br>
              <a:rPr lang="he-IL" sz="2400" b="1" dirty="0" smtClean="0">
                <a:solidFill>
                  <a:schemeClr val="bg1">
                    <a:lumMod val="95000"/>
                    <a:lumOff val="5000"/>
                  </a:schemeClr>
                </a:solidFill>
                <a:latin typeface="Guttman Hatzvi" pitchFamily="2" charset="-79"/>
                <a:cs typeface="Guttman Hatzvi" pitchFamily="2" charset="-79"/>
              </a:rPr>
            </a:br>
            <a:r>
              <a:rPr lang="he-IL" sz="2400" b="1" dirty="0" smtClean="0">
                <a:solidFill>
                  <a:schemeClr val="bg1">
                    <a:lumMod val="95000"/>
                    <a:lumOff val="5000"/>
                  </a:schemeClr>
                </a:solidFill>
                <a:latin typeface="Guttman Hatzvi" pitchFamily="2" charset="-79"/>
                <a:cs typeface="Guttman Hatzvi" pitchFamily="2" charset="-79"/>
              </a:rPr>
              <a:t>כי נשנית הקריאה וחוזרת:</a:t>
            </a:r>
            <a:br>
              <a:rPr lang="he-IL" sz="2400" b="1" dirty="0" smtClean="0">
                <a:solidFill>
                  <a:schemeClr val="bg1">
                    <a:lumMod val="95000"/>
                    <a:lumOff val="5000"/>
                  </a:schemeClr>
                </a:solidFill>
                <a:latin typeface="Guttman Hatzvi" pitchFamily="2" charset="-79"/>
                <a:cs typeface="Guttman Hatzvi" pitchFamily="2" charset="-79"/>
              </a:rPr>
            </a:br>
            <a:r>
              <a:rPr lang="he-IL" sz="2400" b="1" dirty="0" smtClean="0">
                <a:solidFill>
                  <a:schemeClr val="bg1">
                    <a:lumMod val="95000"/>
                    <a:lumOff val="5000"/>
                  </a:schemeClr>
                </a:solidFill>
                <a:latin typeface="Guttman Hatzvi" pitchFamily="2" charset="-79"/>
                <a:cs typeface="Guttman Hatzvi" pitchFamily="2" charset="-79"/>
              </a:rPr>
              <a:t>הי, היכונו לקרב, צנחנים.</a:t>
            </a:r>
          </a:p>
          <a:p>
            <a:pPr algn="ctr">
              <a:buNone/>
            </a:pPr>
            <a:endParaRPr lang="he-IL" sz="2400" dirty="0" smtClean="0">
              <a:solidFill>
                <a:schemeClr val="bg1">
                  <a:lumMod val="95000"/>
                  <a:lumOff val="5000"/>
                </a:schemeClr>
              </a:solidFill>
              <a:latin typeface="Guttman Hatzvi" pitchFamily="2" charset="-79"/>
              <a:cs typeface="Guttman Hatzvi" pitchFamily="2" charset="-79"/>
            </a:endParaRPr>
          </a:p>
          <a:p>
            <a:pPr algn="ctr">
              <a:buNone/>
            </a:pPr>
            <a:r>
              <a:rPr lang="he-IL" sz="2400" b="1" dirty="0" smtClean="0">
                <a:solidFill>
                  <a:schemeClr val="bg1">
                    <a:lumMod val="95000"/>
                    <a:lumOff val="5000"/>
                  </a:schemeClr>
                </a:solidFill>
                <a:latin typeface="Guttman Hatzvi" pitchFamily="2" charset="-79"/>
                <a:cs typeface="Guttman Hatzvi" pitchFamily="2" charset="-79"/>
              </a:rPr>
              <a:t>     מאחורי הקו הצנחנים, </a:t>
            </a:r>
            <a:r>
              <a:rPr lang="he-IL" sz="2400" b="1" dirty="0" err="1" smtClean="0">
                <a:solidFill>
                  <a:schemeClr val="bg1">
                    <a:lumMod val="95000"/>
                    <a:lumOff val="5000"/>
                  </a:schemeClr>
                </a:solidFill>
                <a:latin typeface="Guttman Hatzvi" pitchFamily="2" charset="-79"/>
                <a:cs typeface="Guttman Hatzvi" pitchFamily="2" charset="-79"/>
              </a:rPr>
              <a:t>הצנחנים</a:t>
            </a:r>
            <a:r>
              <a:rPr lang="he-IL" sz="2400" b="1" dirty="0" smtClean="0">
                <a:solidFill>
                  <a:schemeClr val="bg1">
                    <a:lumMod val="95000"/>
                    <a:lumOff val="5000"/>
                  </a:schemeClr>
                </a:solidFill>
                <a:latin typeface="Guttman Hatzvi" pitchFamily="2" charset="-79"/>
                <a:cs typeface="Guttman Hatzvi" pitchFamily="2" charset="-79"/>
              </a:rPr>
              <a:t/>
            </a:r>
            <a:br>
              <a:rPr lang="he-IL" sz="2400" b="1" dirty="0" smtClean="0">
                <a:solidFill>
                  <a:schemeClr val="bg1">
                    <a:lumMod val="95000"/>
                    <a:lumOff val="5000"/>
                  </a:schemeClr>
                </a:solidFill>
                <a:latin typeface="Guttman Hatzvi" pitchFamily="2" charset="-79"/>
                <a:cs typeface="Guttman Hatzvi" pitchFamily="2" charset="-79"/>
              </a:rPr>
            </a:br>
            <a:r>
              <a:rPr lang="he-IL" sz="2400" b="1" dirty="0" smtClean="0">
                <a:solidFill>
                  <a:schemeClr val="bg1">
                    <a:lumMod val="95000"/>
                    <a:lumOff val="5000"/>
                  </a:schemeClr>
                </a:solidFill>
                <a:latin typeface="Guttman Hatzvi" pitchFamily="2" charset="-79"/>
                <a:cs typeface="Guttman Hatzvi" pitchFamily="2" charset="-79"/>
              </a:rPr>
              <a:t>בסערת הקרב הצנחנים, </a:t>
            </a:r>
            <a:r>
              <a:rPr lang="he-IL" sz="2400" b="1" dirty="0" err="1" smtClean="0">
                <a:solidFill>
                  <a:schemeClr val="bg1">
                    <a:lumMod val="95000"/>
                    <a:lumOff val="5000"/>
                  </a:schemeClr>
                </a:solidFill>
                <a:latin typeface="Guttman Hatzvi" pitchFamily="2" charset="-79"/>
                <a:cs typeface="Guttman Hatzvi" pitchFamily="2" charset="-79"/>
              </a:rPr>
              <a:t>הצנחנים</a:t>
            </a:r>
            <a:r>
              <a:rPr lang="he-IL" sz="2400" b="1" dirty="0" smtClean="0">
                <a:solidFill>
                  <a:schemeClr val="bg1">
                    <a:lumMod val="95000"/>
                    <a:lumOff val="5000"/>
                  </a:schemeClr>
                </a:solidFill>
                <a:latin typeface="Guttman Hatzvi" pitchFamily="2" charset="-79"/>
                <a:cs typeface="Guttman Hatzvi" pitchFamily="2" charset="-79"/>
              </a:rPr>
              <a:t/>
            </a:r>
            <a:br>
              <a:rPr lang="he-IL" sz="2400" b="1" dirty="0" smtClean="0">
                <a:solidFill>
                  <a:schemeClr val="bg1">
                    <a:lumMod val="95000"/>
                    <a:lumOff val="5000"/>
                  </a:schemeClr>
                </a:solidFill>
                <a:latin typeface="Guttman Hatzvi" pitchFamily="2" charset="-79"/>
                <a:cs typeface="Guttman Hatzvi" pitchFamily="2" charset="-79"/>
              </a:rPr>
            </a:br>
            <a:r>
              <a:rPr lang="he-IL" sz="2400" b="1" dirty="0" smtClean="0">
                <a:solidFill>
                  <a:schemeClr val="bg1">
                    <a:lumMod val="95000"/>
                    <a:lumOff val="5000"/>
                  </a:schemeClr>
                </a:solidFill>
                <a:latin typeface="Guttman Hatzvi" pitchFamily="2" charset="-79"/>
                <a:cs typeface="Guttman Hatzvi" pitchFamily="2" charset="-79"/>
              </a:rPr>
              <a:t>אך עת תחלוף האש הצנחנים, </a:t>
            </a:r>
            <a:r>
              <a:rPr lang="he-IL" sz="2400" b="1" dirty="0" err="1" smtClean="0">
                <a:solidFill>
                  <a:schemeClr val="bg1">
                    <a:lumMod val="95000"/>
                    <a:lumOff val="5000"/>
                  </a:schemeClr>
                </a:solidFill>
                <a:latin typeface="Guttman Hatzvi" pitchFamily="2" charset="-79"/>
                <a:cs typeface="Guttman Hatzvi" pitchFamily="2" charset="-79"/>
              </a:rPr>
              <a:t>הצנחנים</a:t>
            </a:r>
            <a:r>
              <a:rPr lang="he-IL" sz="2400" b="1" dirty="0" smtClean="0">
                <a:solidFill>
                  <a:schemeClr val="bg1">
                    <a:lumMod val="95000"/>
                    <a:lumOff val="5000"/>
                  </a:schemeClr>
                </a:solidFill>
                <a:latin typeface="Guttman Hatzvi" pitchFamily="2" charset="-79"/>
                <a:cs typeface="Guttman Hatzvi" pitchFamily="2" charset="-79"/>
              </a:rPr>
              <a:t>,</a:t>
            </a:r>
            <a:br>
              <a:rPr lang="he-IL" sz="2400" b="1" dirty="0" smtClean="0">
                <a:solidFill>
                  <a:schemeClr val="bg1">
                    <a:lumMod val="95000"/>
                    <a:lumOff val="5000"/>
                  </a:schemeClr>
                </a:solidFill>
                <a:latin typeface="Guttman Hatzvi" pitchFamily="2" charset="-79"/>
                <a:cs typeface="Guttman Hatzvi" pitchFamily="2" charset="-79"/>
              </a:rPr>
            </a:br>
            <a:r>
              <a:rPr lang="he-IL" sz="2400" b="1" dirty="0" smtClean="0">
                <a:solidFill>
                  <a:schemeClr val="bg1">
                    <a:lumMod val="95000"/>
                    <a:lumOff val="5000"/>
                  </a:schemeClr>
                </a:solidFill>
                <a:latin typeface="Guttman Hatzvi" pitchFamily="2" charset="-79"/>
                <a:cs typeface="Guttman Hatzvi" pitchFamily="2" charset="-79"/>
              </a:rPr>
              <a:t>עוד נחזור וניפגש, הצנחנים.</a:t>
            </a:r>
            <a:endParaRPr lang="he-IL" sz="2400" dirty="0" smtClean="0">
              <a:solidFill>
                <a:schemeClr val="bg1">
                  <a:lumMod val="95000"/>
                  <a:lumOff val="5000"/>
                </a:schemeClr>
              </a:solidFill>
              <a:latin typeface="Guttman Hatzvi" pitchFamily="2" charset="-79"/>
              <a:cs typeface="Guttman Hatzvi" pitchFamily="2" charset="-79"/>
            </a:endParaRPr>
          </a:p>
          <a:p>
            <a:endParaRPr lang="he-IL" sz="2400" dirty="0" smtClean="0">
              <a:solidFill>
                <a:schemeClr val="bg1">
                  <a:lumMod val="95000"/>
                  <a:lumOff val="5000"/>
                </a:schemeClr>
              </a:solidFill>
              <a:latin typeface="Guttman Hatzvi" pitchFamily="2" charset="-79"/>
              <a:cs typeface="Guttman Hatzvi" pitchFamily="2" charset="-79"/>
            </a:endParaRPr>
          </a:p>
          <a:p>
            <a:endParaRPr lang="he-IL" sz="2400" dirty="0">
              <a:solidFill>
                <a:schemeClr val="bg1">
                  <a:lumMod val="95000"/>
                  <a:lumOff val="5000"/>
                </a:schemeClr>
              </a:solidFill>
              <a:latin typeface="Guttman Hatzvi" pitchFamily="2" charset="-79"/>
              <a:cs typeface="Guttman Hatzvi" pitchFamily="2" charset="-79"/>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6858000" cy="9906000"/>
          </a:xfrm>
          <a:prstGeom prst="rect">
            <a:avLst/>
          </a:prstGeom>
          <a:ln w="228600" cap="sq" cmpd="thickThin">
            <a:solidFill>
              <a:srgbClr val="000000"/>
            </a:solidFill>
            <a:prstDash val="solid"/>
            <a:miter lim="800000"/>
          </a:ln>
          <a:effectLst>
            <a:innerShdw blurRad="76200">
              <a:srgbClr val="000000"/>
            </a:innerShdw>
          </a:effectLst>
        </p:spPr>
      </p:pic>
      <p:sp>
        <p:nvSpPr>
          <p:cNvPr id="2" name="כותרת 1"/>
          <p:cNvSpPr>
            <a:spLocks noGrp="1"/>
          </p:cNvSpPr>
          <p:nvPr>
            <p:ph type="title"/>
          </p:nvPr>
        </p:nvSpPr>
        <p:spPr>
          <a:xfrm>
            <a:off x="42882" y="77356"/>
            <a:ext cx="6172200" cy="2811869"/>
          </a:xfrm>
        </p:spPr>
        <p:txBody>
          <a:bodyPr>
            <a:noAutofit/>
          </a:bodyPr>
          <a:lstStyle/>
          <a:p>
            <a:pPr algn="l"/>
            <a:r>
              <a:rPr lang="he-IL" sz="8800" b="1" dirty="0" smtClean="0">
                <a:ln w="11430"/>
                <a:solidFill>
                  <a:schemeClr val="bg1"/>
                </a:solidFill>
                <a:effectLst>
                  <a:outerShdw blurRad="50800" dist="39000" dir="5460000" algn="tl">
                    <a:srgbClr val="000000">
                      <a:alpha val="38000"/>
                    </a:srgbClr>
                  </a:outerShdw>
                </a:effectLst>
                <a:latin typeface="Trashim CLM" pitchFamily="2" charset="-79"/>
                <a:cs typeface="Trashim CLM" pitchFamily="2" charset="-79"/>
              </a:rPr>
              <a:t>נפילתו של עמיקם</a:t>
            </a:r>
            <a:endParaRPr lang="he-IL" sz="8800" dirty="0">
              <a:solidFill>
                <a:schemeClr val="bg1"/>
              </a:solidFill>
              <a:latin typeface="Trashim CLM" pitchFamily="2" charset="-79"/>
              <a:cs typeface="Trashim CLM" pitchFamily="2" charset="-79"/>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42900" y="5097485"/>
            <a:ext cx="6858000" cy="4885943"/>
          </a:xfrm>
        </p:spPr>
        <p:txBody>
          <a:bodyPr>
            <a:noAutofit/>
          </a:bodyPr>
          <a:lstStyle/>
          <a:p>
            <a:pPr>
              <a:buNone/>
            </a:pPr>
            <a:r>
              <a:rPr lang="he-IL" sz="4000" dirty="0" smtClean="0">
                <a:cs typeface="Yakov thin" pitchFamily="2" charset="-79"/>
              </a:rPr>
              <a:t>  המטוס חג בשמים. קפוץ! מרימה הפקודה וגופך נופל שניות ראשונות של חוסר עונים מוחלט, שלפתע זהו מצנח הגול נפתח בבת אחת מעל ראשך תלוי בן שמים לארץ והאדמה הולכת וקרבה.</a:t>
            </a:r>
          </a:p>
          <a:p>
            <a:pPr>
              <a:buNone/>
            </a:pPr>
            <a:r>
              <a:rPr lang="he-IL" sz="2800" dirty="0" smtClean="0">
                <a:latin typeface="Aharoni" pitchFamily="2" charset="-79"/>
                <a:cs typeface="Aharoni" pitchFamily="2" charset="-79"/>
              </a:rPr>
              <a:t>                            (מתוך יומנו של עמיקם)</a:t>
            </a:r>
            <a:endParaRPr lang="he-IL" sz="2800" dirty="0">
              <a:latin typeface="Aharoni" pitchFamily="2" charset="-79"/>
              <a:cs typeface="Aharoni" pitchFamily="2" charset="-79"/>
            </a:endParaRPr>
          </a:p>
        </p:txBody>
      </p:sp>
      <p:pic>
        <p:nvPicPr>
          <p:cNvPr id="1026" name="Picture 2" descr="C:\Users\user\Desktop\פרויקט הנצחה 2015\עמיקם\צנחנים צונחים.jpg"/>
          <p:cNvPicPr>
            <a:picLocks noChangeAspect="1" noChangeArrowheads="1"/>
          </p:cNvPicPr>
          <p:nvPr/>
        </p:nvPicPr>
        <p:blipFill>
          <a:blip r:embed="rId2" cstate="print"/>
          <a:srcRect/>
          <a:stretch>
            <a:fillRect/>
          </a:stretch>
        </p:blipFill>
        <p:spPr bwMode="auto">
          <a:xfrm>
            <a:off x="0" y="1"/>
            <a:ext cx="6858000" cy="4798218"/>
          </a:xfrm>
          <a:prstGeom prst="rect">
            <a:avLst/>
          </a:prstGeom>
          <a:noFill/>
        </p:spPr>
      </p:pic>
      <p:sp>
        <p:nvSpPr>
          <p:cNvPr id="5" name="תרשים זרימה: החלטה 4"/>
          <p:cNvSpPr/>
          <p:nvPr/>
        </p:nvSpPr>
        <p:spPr>
          <a:xfrm>
            <a:off x="3143248" y="4488653"/>
            <a:ext cx="642942" cy="619129"/>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dirty="0">
              <a:solidFill>
                <a:schemeClr val="tx1"/>
              </a:solidFill>
            </a:endParaRPr>
          </a:p>
        </p:txBody>
      </p:sp>
      <p:cxnSp>
        <p:nvCxnSpPr>
          <p:cNvPr id="7" name="מחבר ישר 6"/>
          <p:cNvCxnSpPr/>
          <p:nvPr/>
        </p:nvCxnSpPr>
        <p:spPr>
          <a:xfrm>
            <a:off x="0" y="4798219"/>
            <a:ext cx="6858000" cy="172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bp.blogspot.com/-KX__qjbY3KU/T4By6kJ3e2I/AAAAAAAAB7Y/evnQjF4N0bg/s1600/old-paper4.jpg"/>
          <p:cNvPicPr>
            <a:picLocks noChangeAspect="1" noChangeArrowheads="1"/>
          </p:cNvPicPr>
          <p:nvPr/>
        </p:nvPicPr>
        <p:blipFill>
          <a:blip r:embed="rId2" cstate="print"/>
          <a:srcRect/>
          <a:stretch>
            <a:fillRect/>
          </a:stretch>
        </p:blipFill>
        <p:spPr bwMode="auto">
          <a:xfrm>
            <a:off x="0" y="0"/>
            <a:ext cx="6858000" cy="9906000"/>
          </a:xfrm>
          <a:prstGeom prst="rect">
            <a:avLst/>
          </a:prstGeom>
          <a:ln>
            <a:noFill/>
          </a:ln>
          <a:effectLst>
            <a:outerShdw blurRad="292100" dist="139700" dir="2700000" algn="tl" rotWithShape="0">
              <a:srgbClr val="333333">
                <a:alpha val="65000"/>
              </a:srgbClr>
            </a:outerShdw>
          </a:effectLst>
        </p:spPr>
      </p:pic>
      <p:sp>
        <p:nvSpPr>
          <p:cNvPr id="3" name="מציין מיקום תוכן 2"/>
          <p:cNvSpPr>
            <a:spLocks noGrp="1"/>
          </p:cNvSpPr>
          <p:nvPr>
            <p:ph idx="1"/>
          </p:nvPr>
        </p:nvSpPr>
        <p:spPr>
          <a:xfrm>
            <a:off x="642918" y="488504"/>
            <a:ext cx="5786478" cy="9363698"/>
          </a:xfrm>
        </p:spPr>
        <p:txBody>
          <a:bodyPr>
            <a:noAutofit/>
          </a:bodyPr>
          <a:lstStyle/>
          <a:p>
            <a:pPr>
              <a:buNone/>
            </a:pPr>
            <a:r>
              <a:rPr lang="he-IL" sz="3500" dirty="0" smtClean="0">
                <a:solidFill>
                  <a:schemeClr val="bg1"/>
                </a:solidFill>
                <a:cs typeface="Yakov thin" pitchFamily="2" charset="-79"/>
              </a:rPr>
              <a:t>   </a:t>
            </a:r>
            <a:r>
              <a:rPr lang="he-IL" sz="4000" dirty="0" smtClean="0">
                <a:solidFill>
                  <a:schemeClr val="bg1"/>
                </a:solidFill>
                <a:cs typeface="Yakov thin" pitchFamily="2" charset="-79"/>
              </a:rPr>
              <a:t>"הגעת לביקור חטוף בבית, וחברך שהיו לגמרי במקרה במושב באו לבקר אותך ישבתם ושוחחתם עד אור הבוקר לא הספקת לישון וכבר הגיע ג'יפ צבאי לקחת אותך. אני זוכרת שמאוד מהרת, החזקת את הנעלים הצבאיות שאמא הבריקה לכבודך ואמרת שתנעל אותם בדרך. מהרת לדרכך האחרונה אני כבר שנים שואלת למה? ואין לי תשובה". </a:t>
            </a:r>
          </a:p>
          <a:p>
            <a:pPr>
              <a:buNone/>
            </a:pPr>
            <a:r>
              <a:rPr lang="he-IL" sz="4000" dirty="0" smtClean="0">
                <a:solidFill>
                  <a:schemeClr val="bg1"/>
                </a:solidFill>
              </a:rPr>
              <a:t>                             </a:t>
            </a:r>
          </a:p>
          <a:p>
            <a:pPr algn="l">
              <a:buNone/>
            </a:pPr>
            <a:r>
              <a:rPr lang="he-IL" sz="4000" dirty="0" smtClean="0">
                <a:solidFill>
                  <a:schemeClr val="bg1"/>
                </a:solidFill>
                <a:latin typeface="Dorian CLM" pitchFamily="2" charset="-79"/>
                <a:cs typeface="Dorian CLM" pitchFamily="2" charset="-79"/>
              </a:rPr>
              <a:t>                                                       (נחמה, אחותו של </a:t>
            </a:r>
            <a:r>
              <a:rPr lang="he-IL" sz="2800" dirty="0" smtClean="0">
                <a:solidFill>
                  <a:schemeClr val="bg1"/>
                </a:solidFill>
                <a:latin typeface="Dorian CLM" pitchFamily="2" charset="-79"/>
                <a:cs typeface="Dorian CLM" pitchFamily="2" charset="-79"/>
              </a:rPr>
              <a:t>עמיקם) </a:t>
            </a:r>
            <a:endParaRPr lang="he-IL" sz="2800" dirty="0">
              <a:solidFill>
                <a:schemeClr val="bg1"/>
              </a:solidFill>
              <a:latin typeface="Dorian CLM" pitchFamily="2" charset="-79"/>
              <a:cs typeface="Dorian CLM" pitchFamily="2" charset="-79"/>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7124" y="464313"/>
            <a:ext cx="6800876" cy="2012170"/>
          </a:xfrm>
        </p:spPr>
        <p:txBody>
          <a:bodyPr>
            <a:normAutofit fontScale="90000"/>
          </a:bodyPr>
          <a:lstStyle/>
          <a:p>
            <a:pPr algn="ctr"/>
            <a:r>
              <a:rPr lang="he-IL" sz="4900" dirty="0" smtClean="0">
                <a:solidFill>
                  <a:schemeClr val="bg1"/>
                </a:solidFill>
                <a:latin typeface="Ellinia CLM" pitchFamily="2" charset="-79"/>
                <a:cs typeface="Ellinia CLM" pitchFamily="2" charset="-79"/>
              </a:rPr>
              <a:t>מבצע כיסופים - </a:t>
            </a:r>
            <a:r>
              <a:rPr lang="he-IL" dirty="0" smtClean="0">
                <a:solidFill>
                  <a:schemeClr val="bg1"/>
                </a:solidFill>
                <a:latin typeface="Ellinia CLM" pitchFamily="2" charset="-79"/>
                <a:cs typeface="Ellinia CLM" pitchFamily="2" charset="-79"/>
              </a:rPr>
              <a:t/>
            </a:r>
            <a:br>
              <a:rPr lang="he-IL" dirty="0" smtClean="0">
                <a:solidFill>
                  <a:schemeClr val="bg1"/>
                </a:solidFill>
                <a:latin typeface="Ellinia CLM" pitchFamily="2" charset="-79"/>
                <a:cs typeface="Ellinia CLM" pitchFamily="2" charset="-79"/>
              </a:rPr>
            </a:br>
            <a:r>
              <a:rPr lang="he-IL" sz="4900" dirty="0" smtClean="0">
                <a:solidFill>
                  <a:schemeClr val="bg1"/>
                </a:solidFill>
                <a:latin typeface="Ellinia CLM" pitchFamily="2" charset="-79"/>
                <a:cs typeface="Ellinia CLM" pitchFamily="2" charset="-79"/>
              </a:rPr>
              <a:t>"עין תחת עין"</a:t>
            </a:r>
            <a:r>
              <a:rPr lang="he-IL" sz="5300" dirty="0" smtClean="0">
                <a:solidFill>
                  <a:schemeClr val="bg1"/>
                </a:solidFill>
                <a:latin typeface="Ellinia CLM" pitchFamily="2" charset="-79"/>
                <a:cs typeface="Ellinia CLM" pitchFamily="2" charset="-79"/>
              </a:rPr>
              <a:t/>
            </a:r>
            <a:br>
              <a:rPr lang="he-IL" sz="5300" dirty="0" smtClean="0">
                <a:solidFill>
                  <a:schemeClr val="bg1"/>
                </a:solidFill>
                <a:latin typeface="Ellinia CLM" pitchFamily="2" charset="-79"/>
                <a:cs typeface="Ellinia CLM" pitchFamily="2" charset="-79"/>
              </a:rPr>
            </a:br>
            <a:r>
              <a:rPr lang="he-IL" sz="3100" dirty="0" smtClean="0">
                <a:solidFill>
                  <a:schemeClr val="bg1"/>
                </a:solidFill>
                <a:latin typeface="Ellinia CLM" pitchFamily="2" charset="-79"/>
                <a:cs typeface="Ellinia CLM" pitchFamily="2" charset="-79"/>
              </a:rPr>
              <a:t>10.07.1954</a:t>
            </a:r>
            <a:endParaRPr lang="he-IL" dirty="0">
              <a:solidFill>
                <a:schemeClr val="bg1"/>
              </a:solidFill>
              <a:latin typeface="Ellinia CLM" pitchFamily="2" charset="-79"/>
              <a:cs typeface="Ellinia CLM" pitchFamily="2" charset="-79"/>
            </a:endParaRPr>
          </a:p>
        </p:txBody>
      </p:sp>
      <p:sp>
        <p:nvSpPr>
          <p:cNvPr id="3" name="מציין מיקום תוכן 2"/>
          <p:cNvSpPr>
            <a:spLocks noGrp="1"/>
          </p:cNvSpPr>
          <p:nvPr>
            <p:ph idx="1"/>
          </p:nvPr>
        </p:nvSpPr>
        <p:spPr>
          <a:xfrm>
            <a:off x="285728" y="2631265"/>
            <a:ext cx="6357982" cy="6460114"/>
          </a:xfrm>
        </p:spPr>
        <p:txBody>
          <a:bodyPr>
            <a:noAutofit/>
          </a:bodyPr>
          <a:lstStyle/>
          <a:p>
            <a:pPr marL="0" indent="0">
              <a:buNone/>
            </a:pPr>
            <a:r>
              <a:rPr lang="he-IL" sz="2400" dirty="0" smtClean="0">
                <a:solidFill>
                  <a:schemeClr val="bg1"/>
                </a:solidFill>
                <a:latin typeface="Guttman David" pitchFamily="2" charset="-79"/>
                <a:cs typeface="Guttman David" pitchFamily="2" charset="-79"/>
              </a:rPr>
              <a:t>בליל ה-10 באוגוסט 1954 יצאו הצנחנים לפעולת גמול בגזרת כיסופים מדרום לעזה. למבצע ניתן שם הקוד הצהלי "עין תחת עין" ומטרתו הייתה כיבוש מוצב צבאי מצרי מבוצר ומוקף בשתי גדרות דו </a:t>
            </a:r>
            <a:r>
              <a:rPr lang="he-IL" sz="2400" dirty="0" err="1" smtClean="0">
                <a:solidFill>
                  <a:schemeClr val="bg1"/>
                </a:solidFill>
                <a:latin typeface="Guttman David" pitchFamily="2" charset="-79"/>
                <a:cs typeface="Guttman David" pitchFamily="2" charset="-79"/>
              </a:rPr>
              <a:t>שיפועיות</a:t>
            </a:r>
            <a:r>
              <a:rPr lang="he-IL" sz="2400" dirty="0" smtClean="0">
                <a:solidFill>
                  <a:schemeClr val="bg1"/>
                </a:solidFill>
                <a:latin typeface="Guttman David" pitchFamily="2" charset="-79"/>
                <a:cs typeface="Guttman David" pitchFamily="2" charset="-79"/>
              </a:rPr>
              <a:t>, תעלות ושדות מוקשים. </a:t>
            </a:r>
            <a:r>
              <a:rPr lang="en-US" sz="2400" dirty="0" smtClean="0">
                <a:solidFill>
                  <a:schemeClr val="bg1"/>
                </a:solidFill>
                <a:latin typeface="Guttman David" pitchFamily="2" charset="-79"/>
                <a:cs typeface="Guttman David" pitchFamily="2" charset="-79"/>
              </a:rPr>
              <a:t/>
            </a:r>
            <a:br>
              <a:rPr lang="en-US" sz="2400" dirty="0" smtClean="0">
                <a:solidFill>
                  <a:schemeClr val="bg1"/>
                </a:solidFill>
                <a:latin typeface="Guttman David" pitchFamily="2" charset="-79"/>
                <a:cs typeface="Guttman David" pitchFamily="2" charset="-79"/>
              </a:rPr>
            </a:br>
            <a:r>
              <a:rPr lang="he-IL" sz="2400" dirty="0" smtClean="0">
                <a:solidFill>
                  <a:schemeClr val="bg1"/>
                </a:solidFill>
                <a:latin typeface="Guttman David" pitchFamily="2" charset="-79"/>
                <a:cs typeface="Guttman David" pitchFamily="2" charset="-79"/>
              </a:rPr>
              <a:t>מבנה המתחם היה ידוע אך הצנחנים טרם עיצבו טכניקת לחימה על יעד כזה. על המבצע פיקד המג"ד אריק שרון והשתתפו בו 4 כוחות בגודל מחלקה. כוח א': כוח סיור בפיקודו של מאיר הר ציון – הוביל את הלוחמים, כוח ב': בפיקודו של אלי גוזני, כוח ג': בפיקודו של סעדיה אלקיים וכוח       ד': בפיקודו של עמיקם רחלין שפרץ את גדרות המוצב.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42900" y="2447488"/>
            <a:ext cx="6172200" cy="6537960"/>
          </a:xfrm>
        </p:spPr>
        <p:txBody>
          <a:bodyPr/>
          <a:lstStyle/>
          <a:p>
            <a:pPr marL="0" indent="0">
              <a:buNone/>
            </a:pPr>
            <a:r>
              <a:rPr lang="he-IL" sz="2400" dirty="0" smtClean="0">
                <a:solidFill>
                  <a:schemeClr val="bg1"/>
                </a:solidFill>
                <a:latin typeface="Guttman David" pitchFamily="2" charset="-79"/>
                <a:cs typeface="Guttman David" pitchFamily="2" charset="-79"/>
              </a:rPr>
              <a:t>הכוחות טיהרו את תעלות הקשר, כבשו את המבנים והמתקנים השונים ופוצצו אותם. כאשר חזרו הכוחות מהפעולה, יושמו לקחים רבים באשר לשכלול טכניקת הלחימה על היעד, מקומו של המפקד בהסתערות, בפריצת הגדרות ובמעבר בשדה מוקשים.</a:t>
            </a:r>
          </a:p>
          <a:p>
            <a:pPr marL="0" indent="0">
              <a:buNone/>
            </a:pPr>
            <a:endParaRPr lang="he-IL" sz="2400" dirty="0" smtClean="0">
              <a:latin typeface="Guttman David" pitchFamily="2" charset="-79"/>
              <a:cs typeface="Guttman David" pitchFamily="2" charset="-79"/>
            </a:endParaRPr>
          </a:p>
          <a:p>
            <a:endParaRPr lang="he-I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lumMod val="85000"/>
                <a:lumOff val="1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1071546" y="464313"/>
            <a:ext cx="4929222" cy="1569660"/>
          </a:xfrm>
          <a:prstGeom prst="rect">
            <a:avLst/>
          </a:prstGeom>
          <a:noFill/>
        </p:spPr>
        <p:txBody>
          <a:bodyPr wrap="square" rtlCol="1">
            <a:spAutoFit/>
          </a:bodyPr>
          <a:lstStyle/>
          <a:p>
            <a:pPr algn="ctr"/>
            <a:r>
              <a:rPr lang="he-IL" sz="4800" b="1" dirty="0" smtClean="0">
                <a:solidFill>
                  <a:schemeClr val="bg1"/>
                </a:solidFill>
                <a:latin typeface="Guttman Hatzvi" pitchFamily="2" charset="-79"/>
                <a:cs typeface="Guttman Hatzvi" pitchFamily="2" charset="-79"/>
              </a:rPr>
              <a:t>סיפור הנפילה</a:t>
            </a:r>
          </a:p>
          <a:p>
            <a:pPr algn="ctr"/>
            <a:endParaRPr lang="he-IL" sz="4800" b="1" dirty="0">
              <a:latin typeface="Guttman Hatzvi" pitchFamily="2" charset="-79"/>
              <a:cs typeface="Guttman Hatzvi" pitchFamily="2" charset="-79"/>
            </a:endParaRPr>
          </a:p>
        </p:txBody>
      </p:sp>
      <p:sp>
        <p:nvSpPr>
          <p:cNvPr id="5" name="Rectangle 4"/>
          <p:cNvSpPr/>
          <p:nvPr/>
        </p:nvSpPr>
        <p:spPr>
          <a:xfrm>
            <a:off x="1000109" y="1393008"/>
            <a:ext cx="5072098" cy="6124754"/>
          </a:xfrm>
          <a:prstGeom prst="rect">
            <a:avLst/>
          </a:prstGeom>
        </p:spPr>
        <p:txBody>
          <a:bodyPr wrap="square">
            <a:spAutoFit/>
          </a:bodyPr>
          <a:lstStyle/>
          <a:p>
            <a:pPr algn="ctr"/>
            <a:r>
              <a:rPr lang="he-IL" sz="2800" b="1" dirty="0" smtClean="0">
                <a:solidFill>
                  <a:schemeClr val="bg1"/>
                </a:solidFill>
                <a:latin typeface="Arial Black" pitchFamily="34" charset="0"/>
              </a:rPr>
              <a:t>בתאריך 10.07.1954</a:t>
            </a:r>
          </a:p>
          <a:p>
            <a:pPr algn="ctr"/>
            <a:r>
              <a:rPr lang="he-IL" sz="2800" b="1" dirty="0" smtClean="0">
                <a:solidFill>
                  <a:schemeClr val="bg1"/>
                </a:solidFill>
                <a:latin typeface="Arial Black" pitchFamily="34" charset="0"/>
              </a:rPr>
              <a:t> יצאו למרדף עמיקם וכוחותיו,</a:t>
            </a:r>
          </a:p>
          <a:p>
            <a:pPr algn="ctr"/>
            <a:r>
              <a:rPr lang="he-IL" sz="2800" b="1" dirty="0" smtClean="0">
                <a:solidFill>
                  <a:schemeClr val="bg1"/>
                </a:solidFill>
                <a:latin typeface="Arial Black" pitchFamily="34" charset="0"/>
              </a:rPr>
              <a:t>הירח האיר את השמים. </a:t>
            </a:r>
          </a:p>
          <a:p>
            <a:pPr algn="ctr"/>
            <a:r>
              <a:rPr lang="he-IL" sz="2800" b="1" dirty="0" smtClean="0">
                <a:solidFill>
                  <a:schemeClr val="bg1"/>
                </a:solidFill>
                <a:latin typeface="Arial Black" pitchFamily="34" charset="0"/>
              </a:rPr>
              <a:t>מטחח יריות ראשון,</a:t>
            </a:r>
          </a:p>
          <a:p>
            <a:pPr algn="ctr"/>
            <a:r>
              <a:rPr lang="he-IL" sz="2800" b="1" dirty="0" smtClean="0">
                <a:solidFill>
                  <a:schemeClr val="bg1"/>
                </a:solidFill>
                <a:latin typeface="Arial Black" pitchFamily="34" charset="0"/>
              </a:rPr>
              <a:t>עמיקם רץ לחבוש את אחד החיילים שנפגע.  </a:t>
            </a:r>
          </a:p>
          <a:p>
            <a:pPr algn="ctr"/>
            <a:r>
              <a:rPr lang="he-IL" sz="2800" b="1" dirty="0" smtClean="0">
                <a:solidFill>
                  <a:schemeClr val="bg1"/>
                </a:solidFill>
                <a:latin typeface="Arial Black" pitchFamily="34" charset="0"/>
              </a:rPr>
              <a:t>לפתע נורה צרור נוסף,</a:t>
            </a:r>
          </a:p>
          <a:p>
            <a:pPr algn="ctr"/>
            <a:r>
              <a:rPr lang="he-IL" sz="2800" b="1" dirty="0" smtClean="0">
                <a:solidFill>
                  <a:schemeClr val="bg1"/>
                </a:solidFill>
                <a:latin typeface="Arial Black" pitchFamily="34" charset="0"/>
              </a:rPr>
              <a:t>עמיקם נפגע בראשו ונפל ללא הכרה.</a:t>
            </a:r>
          </a:p>
          <a:p>
            <a:pPr algn="ctr"/>
            <a:r>
              <a:rPr lang="he-IL" sz="2800" b="1" dirty="0" smtClean="0">
                <a:solidFill>
                  <a:schemeClr val="bg1"/>
                </a:solidFill>
                <a:latin typeface="Arial Black" pitchFamily="34" charset="0"/>
              </a:rPr>
              <a:t>עמיקם נהרג במקום. </a:t>
            </a:r>
          </a:p>
          <a:p>
            <a:pPr algn="ctr"/>
            <a:endParaRPr lang="he-IL" sz="2800" b="1" dirty="0" smtClean="0">
              <a:solidFill>
                <a:schemeClr val="bg1"/>
              </a:solidFill>
              <a:latin typeface="Arial Black" pitchFamily="34" charset="0"/>
            </a:endParaRPr>
          </a:p>
          <a:p>
            <a:pPr algn="ctr"/>
            <a:r>
              <a:rPr lang="he-IL" sz="2800" b="1" dirty="0" smtClean="0">
                <a:solidFill>
                  <a:schemeClr val="bg1"/>
                </a:solidFill>
                <a:latin typeface="Arial Black" pitchFamily="34" charset="0"/>
              </a:rPr>
              <a:t>"פסקה האש הקרב דעך המטרה הוסגה המוצב נלקח </a:t>
            </a:r>
          </a:p>
          <a:p>
            <a:pPr algn="ctr"/>
            <a:r>
              <a:rPr lang="he-IL" sz="2800" b="1" dirty="0" smtClean="0">
                <a:solidFill>
                  <a:schemeClr val="bg1"/>
                </a:solidFill>
                <a:latin typeface="Arial Black" pitchFamily="34" charset="0"/>
              </a:rPr>
              <a:t>שבו כוחותינו לביתם הויה איכה אחי עמיקם"</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user\Desktop\פרויקט הנצחה 2015\עמיקם\ים.jpg"/>
          <p:cNvPicPr>
            <a:picLocks noChangeAspect="1" noChangeArrowheads="1"/>
          </p:cNvPicPr>
          <p:nvPr/>
        </p:nvPicPr>
        <p:blipFill>
          <a:blip r:embed="rId2" cstate="print">
            <a:lum bright="19000"/>
          </a:blip>
          <a:srcRect/>
          <a:stretch>
            <a:fillRect/>
          </a:stretch>
        </p:blipFill>
        <p:spPr bwMode="auto">
          <a:xfrm>
            <a:off x="0" y="0"/>
            <a:ext cx="6858000" cy="9906000"/>
          </a:xfrm>
          <a:prstGeom prst="rect">
            <a:avLst/>
          </a:prstGeom>
          <a:ln>
            <a:noFill/>
          </a:ln>
          <a:effectLst>
            <a:outerShdw blurRad="292100" dist="139700" dir="2700000" algn="tl" rotWithShape="0">
              <a:srgbClr val="333333">
                <a:alpha val="65000"/>
              </a:srgbClr>
            </a:outerShdw>
          </a:effectLst>
        </p:spPr>
      </p:pic>
      <p:sp>
        <p:nvSpPr>
          <p:cNvPr id="2" name="כותרת 1"/>
          <p:cNvSpPr>
            <a:spLocks noGrp="1"/>
          </p:cNvSpPr>
          <p:nvPr>
            <p:ph type="title"/>
          </p:nvPr>
        </p:nvSpPr>
        <p:spPr/>
        <p:txBody>
          <a:bodyPr>
            <a:normAutofit/>
          </a:bodyPr>
          <a:lstStyle/>
          <a:p>
            <a:pPr algn="ctr"/>
            <a:r>
              <a:rPr lang="he-IL" sz="6000" dirty="0" smtClean="0">
                <a:solidFill>
                  <a:schemeClr val="tx1"/>
                </a:solidFill>
                <a:latin typeface="Ellinia CLM" pitchFamily="2" charset="-79"/>
                <a:cs typeface="Ellinia CLM" pitchFamily="2" charset="-79"/>
              </a:rPr>
              <a:t>ים הרחמים</a:t>
            </a:r>
            <a:r>
              <a:rPr lang="he-IL" dirty="0" smtClean="0">
                <a:solidFill>
                  <a:schemeClr val="tx1"/>
                </a:solidFill>
              </a:rPr>
              <a:t/>
            </a:r>
            <a:br>
              <a:rPr lang="he-IL" dirty="0" smtClean="0">
                <a:solidFill>
                  <a:schemeClr val="tx1"/>
                </a:solidFill>
              </a:rPr>
            </a:br>
            <a:r>
              <a:rPr lang="he-IL" sz="2400" b="1" dirty="0" smtClean="0">
                <a:solidFill>
                  <a:schemeClr val="tx1"/>
                </a:solidFill>
                <a:latin typeface="Guttman David" pitchFamily="2" charset="-79"/>
                <a:cs typeface="Guttman David" pitchFamily="2" charset="-79"/>
              </a:rPr>
              <a:t>מילים ולחן: קובי אפללו</a:t>
            </a:r>
            <a:endParaRPr lang="he-IL" sz="2400" b="1" dirty="0">
              <a:solidFill>
                <a:schemeClr val="tx1"/>
              </a:solidFill>
              <a:latin typeface="Guttman David" pitchFamily="2" charset="-79"/>
              <a:cs typeface="Guttman David" pitchFamily="2" charset="-79"/>
            </a:endParaRPr>
          </a:p>
        </p:txBody>
      </p:sp>
      <p:sp>
        <p:nvSpPr>
          <p:cNvPr id="4" name="מציין מיקום תוכן 3"/>
          <p:cNvSpPr>
            <a:spLocks noGrp="1"/>
          </p:cNvSpPr>
          <p:nvPr>
            <p:ph idx="1"/>
          </p:nvPr>
        </p:nvSpPr>
        <p:spPr>
          <a:xfrm>
            <a:off x="357166" y="2139699"/>
            <a:ext cx="6157934" cy="6760252"/>
          </a:xfrm>
        </p:spPr>
        <p:txBody>
          <a:bodyPr>
            <a:noAutofit/>
          </a:bodyPr>
          <a:lstStyle/>
          <a:p>
            <a:pPr marL="0" indent="0" algn="ctr">
              <a:buNone/>
            </a:pPr>
            <a:r>
              <a:rPr lang="he-IL" sz="2800" dirty="0" smtClean="0">
                <a:solidFill>
                  <a:schemeClr val="bg1"/>
                </a:solidFill>
                <a:latin typeface="David" pitchFamily="34" charset="-79"/>
                <a:cs typeface="David" pitchFamily="34" charset="-79"/>
              </a:rPr>
              <a:t>אם החיים הם חידה לא מפורשת,</a:t>
            </a:r>
            <a:br>
              <a:rPr lang="he-IL" sz="2800" dirty="0" smtClean="0">
                <a:solidFill>
                  <a:schemeClr val="bg1"/>
                </a:solidFill>
                <a:latin typeface="David" pitchFamily="34" charset="-79"/>
                <a:cs typeface="David" pitchFamily="34" charset="-79"/>
              </a:rPr>
            </a:br>
            <a:r>
              <a:rPr lang="he-IL" sz="2800" dirty="0" smtClean="0">
                <a:solidFill>
                  <a:schemeClr val="bg1"/>
                </a:solidFill>
                <a:latin typeface="David" pitchFamily="34" charset="-79"/>
                <a:cs typeface="David" pitchFamily="34" charset="-79"/>
              </a:rPr>
              <a:t>והסודות זורמים בהם כמו נחלים. </a:t>
            </a:r>
            <a:br>
              <a:rPr lang="he-IL" sz="2800" dirty="0" smtClean="0">
                <a:solidFill>
                  <a:schemeClr val="bg1"/>
                </a:solidFill>
                <a:latin typeface="David" pitchFamily="34" charset="-79"/>
                <a:cs typeface="David" pitchFamily="34" charset="-79"/>
              </a:rPr>
            </a:br>
            <a:r>
              <a:rPr lang="he-IL" sz="2800" dirty="0" smtClean="0">
                <a:solidFill>
                  <a:schemeClr val="bg1"/>
                </a:solidFill>
                <a:latin typeface="David" pitchFamily="34" charset="-79"/>
                <a:cs typeface="David" pitchFamily="34" charset="-79"/>
              </a:rPr>
              <a:t>מנסים למצוא את כל צבעי הקשת, </a:t>
            </a:r>
            <a:br>
              <a:rPr lang="he-IL" sz="2800" dirty="0" smtClean="0">
                <a:solidFill>
                  <a:schemeClr val="bg1"/>
                </a:solidFill>
                <a:latin typeface="David" pitchFamily="34" charset="-79"/>
                <a:cs typeface="David" pitchFamily="34" charset="-79"/>
              </a:rPr>
            </a:br>
            <a:r>
              <a:rPr lang="he-IL" sz="2800" dirty="0" smtClean="0">
                <a:solidFill>
                  <a:schemeClr val="bg1"/>
                </a:solidFill>
                <a:latin typeface="David" pitchFamily="34" charset="-79"/>
                <a:cs typeface="David" pitchFamily="34" charset="-79"/>
              </a:rPr>
              <a:t>עובדים קשה לבנות פה משהו במילים. </a:t>
            </a:r>
            <a:br>
              <a:rPr lang="he-IL" sz="2800" dirty="0" smtClean="0">
                <a:solidFill>
                  <a:schemeClr val="bg1"/>
                </a:solidFill>
                <a:latin typeface="David" pitchFamily="34" charset="-79"/>
                <a:cs typeface="David" pitchFamily="34" charset="-79"/>
              </a:rPr>
            </a:br>
            <a:endParaRPr lang="he-IL" sz="2800" dirty="0" smtClean="0">
              <a:solidFill>
                <a:schemeClr val="bg1"/>
              </a:solidFill>
              <a:latin typeface="David" pitchFamily="34" charset="-79"/>
              <a:cs typeface="David" pitchFamily="34" charset="-79"/>
            </a:endParaRPr>
          </a:p>
          <a:p>
            <a:pPr marL="0" indent="0" algn="ctr">
              <a:buNone/>
            </a:pPr>
            <a:r>
              <a:rPr lang="he-IL" sz="2800" dirty="0" smtClean="0">
                <a:solidFill>
                  <a:schemeClr val="bg1"/>
                </a:solidFill>
                <a:latin typeface="David" pitchFamily="34" charset="-79"/>
                <a:cs typeface="David" pitchFamily="34" charset="-79"/>
              </a:rPr>
              <a:t>ואתה חי בזמן זמני, ספור בלוח, </a:t>
            </a:r>
            <a:br>
              <a:rPr lang="he-IL" sz="2800" dirty="0" smtClean="0">
                <a:solidFill>
                  <a:schemeClr val="bg1"/>
                </a:solidFill>
                <a:latin typeface="David" pitchFamily="34" charset="-79"/>
                <a:cs typeface="David" pitchFamily="34" charset="-79"/>
              </a:rPr>
            </a:br>
            <a:r>
              <a:rPr lang="he-IL" sz="2800" dirty="0" smtClean="0">
                <a:solidFill>
                  <a:schemeClr val="bg1"/>
                </a:solidFill>
                <a:latin typeface="David" pitchFamily="34" charset="-79"/>
                <a:cs typeface="David" pitchFamily="34" charset="-79"/>
              </a:rPr>
              <a:t>ומקווה לשתות את החיים עד תום. </a:t>
            </a:r>
            <a:br>
              <a:rPr lang="he-IL" sz="2800" dirty="0" smtClean="0">
                <a:solidFill>
                  <a:schemeClr val="bg1"/>
                </a:solidFill>
                <a:latin typeface="David" pitchFamily="34" charset="-79"/>
                <a:cs typeface="David" pitchFamily="34" charset="-79"/>
              </a:rPr>
            </a:br>
            <a:r>
              <a:rPr lang="he-IL" sz="2800" dirty="0" smtClean="0">
                <a:solidFill>
                  <a:schemeClr val="bg1"/>
                </a:solidFill>
                <a:latin typeface="David" pitchFamily="34" charset="-79"/>
                <a:cs typeface="David" pitchFamily="34" charset="-79"/>
              </a:rPr>
              <a:t>ובין כל אלה סך </a:t>
            </a:r>
            <a:r>
              <a:rPr lang="he-IL" sz="2800" dirty="0" err="1" smtClean="0">
                <a:solidFill>
                  <a:schemeClr val="bg1"/>
                </a:solidFill>
                <a:latin typeface="David" pitchFamily="34" charset="-79"/>
                <a:cs typeface="David" pitchFamily="34" charset="-79"/>
              </a:rPr>
              <a:t>הכל</a:t>
            </a:r>
            <a:r>
              <a:rPr lang="he-IL" sz="2800" dirty="0" smtClean="0">
                <a:solidFill>
                  <a:schemeClr val="bg1"/>
                </a:solidFill>
                <a:latin typeface="David" pitchFamily="34" charset="-79"/>
                <a:cs typeface="David" pitchFamily="34" charset="-79"/>
              </a:rPr>
              <a:t> רוצה לשמוח, </a:t>
            </a:r>
            <a:br>
              <a:rPr lang="he-IL" sz="2800" dirty="0" smtClean="0">
                <a:solidFill>
                  <a:schemeClr val="bg1"/>
                </a:solidFill>
                <a:latin typeface="David" pitchFamily="34" charset="-79"/>
                <a:cs typeface="David" pitchFamily="34" charset="-79"/>
              </a:rPr>
            </a:br>
            <a:r>
              <a:rPr lang="he-IL" sz="2800" dirty="0" smtClean="0">
                <a:solidFill>
                  <a:schemeClr val="bg1"/>
                </a:solidFill>
                <a:latin typeface="David" pitchFamily="34" charset="-79"/>
                <a:cs typeface="David" pitchFamily="34" charset="-79"/>
              </a:rPr>
              <a:t>ועל הדרך להגשים איזה חלום. </a:t>
            </a:r>
            <a:br>
              <a:rPr lang="he-IL" sz="2800" dirty="0" smtClean="0">
                <a:solidFill>
                  <a:schemeClr val="bg1"/>
                </a:solidFill>
                <a:latin typeface="David" pitchFamily="34" charset="-79"/>
                <a:cs typeface="David" pitchFamily="34" charset="-79"/>
              </a:rPr>
            </a:br>
            <a:r>
              <a:rPr lang="he-IL" sz="2800" dirty="0" smtClean="0">
                <a:solidFill>
                  <a:schemeClr val="bg1"/>
                </a:solidFill>
                <a:latin typeface="David" pitchFamily="34" charset="-79"/>
                <a:cs typeface="David" pitchFamily="34" charset="-79"/>
              </a:rPr>
              <a:t>          </a:t>
            </a:r>
          </a:p>
          <a:p>
            <a:pPr marL="0" indent="0" algn="ctr">
              <a:buNone/>
            </a:pPr>
            <a:r>
              <a:rPr lang="he-IL" sz="2800" dirty="0" smtClean="0">
                <a:solidFill>
                  <a:schemeClr val="bg1"/>
                </a:solidFill>
                <a:latin typeface="David" pitchFamily="34" charset="-79"/>
                <a:cs typeface="David" pitchFamily="34" charset="-79"/>
              </a:rPr>
              <a:t>אולי אחרי </a:t>
            </a:r>
            <a:r>
              <a:rPr lang="he-IL" sz="2800" dirty="0" err="1" smtClean="0">
                <a:solidFill>
                  <a:schemeClr val="bg1"/>
                </a:solidFill>
                <a:latin typeface="David" pitchFamily="34" charset="-79"/>
                <a:cs typeface="David" pitchFamily="34" charset="-79"/>
              </a:rPr>
              <a:t>הכל</a:t>
            </a:r>
            <a:r>
              <a:rPr lang="he-IL" sz="2800" dirty="0" smtClean="0">
                <a:solidFill>
                  <a:schemeClr val="bg1"/>
                </a:solidFill>
                <a:latin typeface="David" pitchFamily="34" charset="-79"/>
                <a:cs typeface="David" pitchFamily="34" charset="-79"/>
              </a:rPr>
              <a:t> תגיע לשמיים, </a:t>
            </a:r>
          </a:p>
          <a:p>
            <a:pPr marL="0" indent="0" algn="ctr">
              <a:buNone/>
            </a:pPr>
            <a:r>
              <a:rPr lang="he-IL" sz="2800" dirty="0" smtClean="0">
                <a:solidFill>
                  <a:schemeClr val="bg1"/>
                </a:solidFill>
                <a:latin typeface="David" pitchFamily="34" charset="-79"/>
                <a:cs typeface="David" pitchFamily="34" charset="-79"/>
              </a:rPr>
              <a:t>אולי אחרי </a:t>
            </a:r>
            <a:r>
              <a:rPr lang="he-IL" sz="2800" dirty="0" err="1" smtClean="0">
                <a:solidFill>
                  <a:schemeClr val="bg1"/>
                </a:solidFill>
                <a:latin typeface="David" pitchFamily="34" charset="-79"/>
                <a:cs typeface="David" pitchFamily="34" charset="-79"/>
              </a:rPr>
              <a:t>הכל</a:t>
            </a:r>
            <a:r>
              <a:rPr lang="he-IL" sz="2800" dirty="0" smtClean="0">
                <a:solidFill>
                  <a:schemeClr val="bg1"/>
                </a:solidFill>
                <a:latin typeface="David" pitchFamily="34" charset="-79"/>
                <a:cs typeface="David" pitchFamily="34" charset="-79"/>
              </a:rPr>
              <a:t> תשמח מהחיים. </a:t>
            </a:r>
          </a:p>
          <a:p>
            <a:pPr marL="0" indent="0" algn="ctr">
              <a:buNone/>
            </a:pPr>
            <a:r>
              <a:rPr lang="he-IL" sz="2800" dirty="0" smtClean="0">
                <a:solidFill>
                  <a:schemeClr val="bg1"/>
                </a:solidFill>
                <a:latin typeface="David" pitchFamily="34" charset="-79"/>
                <a:cs typeface="David" pitchFamily="34" charset="-79"/>
              </a:rPr>
              <a:t>תאמר תודה ותהפוך פתאום למים, </a:t>
            </a:r>
          </a:p>
          <a:p>
            <a:pPr marL="0" indent="0" algn="ctr">
              <a:buNone/>
            </a:pPr>
            <a:r>
              <a:rPr lang="he-IL" sz="2800" dirty="0" smtClean="0">
                <a:solidFill>
                  <a:schemeClr val="bg1"/>
                </a:solidFill>
                <a:latin typeface="David" pitchFamily="34" charset="-79"/>
                <a:cs typeface="David" pitchFamily="34" charset="-79"/>
              </a:rPr>
              <a:t>ותצטרף לים הרחמים. </a:t>
            </a:r>
            <a:r>
              <a:rPr lang="he-IL" sz="4000" dirty="0" smtClean="0">
                <a:latin typeface="David" pitchFamily="34" charset="-79"/>
                <a:cs typeface="David" pitchFamily="34" charset="-79"/>
              </a:rPr>
              <a:t/>
            </a:r>
            <a:br>
              <a:rPr lang="he-IL" sz="4000" dirty="0" smtClean="0">
                <a:latin typeface="David" pitchFamily="34" charset="-79"/>
                <a:cs typeface="David" pitchFamily="34" charset="-79"/>
              </a:rPr>
            </a:br>
            <a:endParaRPr lang="he-IL" sz="2800" dirty="0">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user\Desktop\פרויקט הנצחה 2015\עמיקם\ים.jpg"/>
          <p:cNvPicPr>
            <a:picLocks noChangeAspect="1" noChangeArrowheads="1"/>
          </p:cNvPicPr>
          <p:nvPr/>
        </p:nvPicPr>
        <p:blipFill>
          <a:blip r:embed="rId3" cstate="print">
            <a:lum bright="19000"/>
          </a:blip>
          <a:srcRect/>
          <a:stretch>
            <a:fillRect/>
          </a:stretch>
        </p:blipFill>
        <p:spPr bwMode="auto">
          <a:xfrm>
            <a:off x="0" y="0"/>
            <a:ext cx="6858000" cy="9906000"/>
          </a:xfrm>
          <a:prstGeom prst="rect">
            <a:avLst/>
          </a:prstGeom>
          <a:ln>
            <a:noFill/>
          </a:ln>
          <a:effectLst>
            <a:outerShdw blurRad="292100" dist="139700" dir="2700000" algn="tl" rotWithShape="0">
              <a:srgbClr val="333333">
                <a:alpha val="65000"/>
              </a:srgbClr>
            </a:outerShdw>
          </a:effectLst>
        </p:spPr>
      </p:pic>
      <p:sp>
        <p:nvSpPr>
          <p:cNvPr id="3" name="מציין מיקום תוכן 2"/>
          <p:cNvSpPr>
            <a:spLocks noGrp="1"/>
          </p:cNvSpPr>
          <p:nvPr>
            <p:ph idx="1"/>
          </p:nvPr>
        </p:nvSpPr>
        <p:spPr>
          <a:xfrm>
            <a:off x="200048" y="619096"/>
            <a:ext cx="6515100" cy="8229809"/>
          </a:xfrm>
        </p:spPr>
        <p:txBody>
          <a:bodyPr>
            <a:normAutofit/>
          </a:bodyPr>
          <a:lstStyle/>
          <a:p>
            <a:pPr marL="0" indent="0" algn="ctr">
              <a:buNone/>
            </a:pPr>
            <a:r>
              <a:rPr lang="he-IL" sz="1900" dirty="0" smtClean="0">
                <a:solidFill>
                  <a:schemeClr val="bg1">
                    <a:lumMod val="95000"/>
                    <a:lumOff val="5000"/>
                  </a:schemeClr>
                </a:solidFill>
                <a:latin typeface="David" pitchFamily="34" charset="-79"/>
                <a:cs typeface="David" pitchFamily="34" charset="-79"/>
              </a:rPr>
              <a:t>     </a:t>
            </a:r>
          </a:p>
          <a:p>
            <a:pPr marL="0" indent="0" algn="ctr">
              <a:buNone/>
            </a:pPr>
            <a:endParaRPr lang="he-IL" sz="1900" dirty="0" smtClean="0">
              <a:solidFill>
                <a:schemeClr val="bg1">
                  <a:lumMod val="95000"/>
                  <a:lumOff val="5000"/>
                </a:schemeClr>
              </a:solidFill>
              <a:latin typeface="David" pitchFamily="34" charset="-79"/>
              <a:cs typeface="David" pitchFamily="34" charset="-79"/>
            </a:endParaRPr>
          </a:p>
          <a:p>
            <a:pPr marL="0" indent="0" algn="ctr">
              <a:buNone/>
            </a:pPr>
            <a:r>
              <a:rPr lang="he-IL" sz="1900" dirty="0" smtClean="0">
                <a:solidFill>
                  <a:schemeClr val="bg1">
                    <a:lumMod val="95000"/>
                    <a:lumOff val="5000"/>
                  </a:schemeClr>
                </a:solidFill>
                <a:latin typeface="David" pitchFamily="34" charset="-79"/>
                <a:cs typeface="David" pitchFamily="34" charset="-79"/>
              </a:rPr>
              <a:t>  </a:t>
            </a:r>
            <a:r>
              <a:rPr lang="he-IL" sz="2800" dirty="0" smtClean="0">
                <a:solidFill>
                  <a:schemeClr val="bg1">
                    <a:lumMod val="95000"/>
                    <a:lumOff val="5000"/>
                  </a:schemeClr>
                </a:solidFill>
                <a:latin typeface="David" pitchFamily="34" charset="-79"/>
                <a:cs typeface="David" pitchFamily="34" charset="-79"/>
              </a:rPr>
              <a:t>אם השנים חולפות מהר ולא הספקת, </a:t>
            </a:r>
            <a:br>
              <a:rPr lang="he-IL" sz="2800" dirty="0" smtClean="0">
                <a:solidFill>
                  <a:schemeClr val="bg1">
                    <a:lumMod val="95000"/>
                    <a:lumOff val="5000"/>
                  </a:schemeClr>
                </a:solidFill>
                <a:latin typeface="David" pitchFamily="34" charset="-79"/>
                <a:cs typeface="David" pitchFamily="34" charset="-79"/>
              </a:rPr>
            </a:br>
            <a:r>
              <a:rPr lang="he-IL" sz="2800" dirty="0" smtClean="0">
                <a:solidFill>
                  <a:schemeClr val="bg1">
                    <a:lumMod val="95000"/>
                    <a:lumOff val="5000"/>
                  </a:schemeClr>
                </a:solidFill>
                <a:latin typeface="David" pitchFamily="34" charset="-79"/>
                <a:cs typeface="David" pitchFamily="34" charset="-79"/>
              </a:rPr>
              <a:t> ולא נשאר מהן יותר מזיכרון.</a:t>
            </a:r>
            <a:br>
              <a:rPr lang="he-IL" sz="2800" dirty="0" smtClean="0">
                <a:solidFill>
                  <a:schemeClr val="bg1">
                    <a:lumMod val="95000"/>
                    <a:lumOff val="5000"/>
                  </a:schemeClr>
                </a:solidFill>
                <a:latin typeface="David" pitchFamily="34" charset="-79"/>
                <a:cs typeface="David" pitchFamily="34" charset="-79"/>
              </a:rPr>
            </a:br>
            <a:r>
              <a:rPr lang="he-IL" sz="2800" dirty="0" smtClean="0">
                <a:solidFill>
                  <a:schemeClr val="bg1">
                    <a:lumMod val="95000"/>
                    <a:lumOff val="5000"/>
                  </a:schemeClr>
                </a:solidFill>
                <a:latin typeface="David" pitchFamily="34" charset="-79"/>
                <a:cs typeface="David" pitchFamily="34" charset="-79"/>
              </a:rPr>
              <a:t> היית איש חשוב ענק אך </a:t>
            </a:r>
            <a:r>
              <a:rPr lang="he-IL" sz="2800" dirty="0" err="1" smtClean="0">
                <a:solidFill>
                  <a:schemeClr val="bg1">
                    <a:lumMod val="95000"/>
                    <a:lumOff val="5000"/>
                  </a:schemeClr>
                </a:solidFill>
                <a:latin typeface="David" pitchFamily="34" charset="-79"/>
                <a:cs typeface="David" pitchFamily="34" charset="-79"/>
              </a:rPr>
              <a:t>התפוגגת</a:t>
            </a:r>
            <a:r>
              <a:rPr lang="he-IL" sz="2800" dirty="0" smtClean="0">
                <a:solidFill>
                  <a:schemeClr val="bg1">
                    <a:lumMod val="95000"/>
                    <a:lumOff val="5000"/>
                  </a:schemeClr>
                </a:solidFill>
                <a:latin typeface="David" pitchFamily="34" charset="-79"/>
                <a:cs typeface="David" pitchFamily="34" charset="-79"/>
              </a:rPr>
              <a:t>,</a:t>
            </a:r>
            <a:br>
              <a:rPr lang="he-IL" sz="2800" dirty="0" smtClean="0">
                <a:solidFill>
                  <a:schemeClr val="bg1">
                    <a:lumMod val="95000"/>
                    <a:lumOff val="5000"/>
                  </a:schemeClr>
                </a:solidFill>
                <a:latin typeface="David" pitchFamily="34" charset="-79"/>
                <a:cs typeface="David" pitchFamily="34" charset="-79"/>
              </a:rPr>
            </a:br>
            <a:r>
              <a:rPr lang="he-IL" sz="2800" dirty="0" smtClean="0">
                <a:solidFill>
                  <a:schemeClr val="bg1">
                    <a:lumMod val="95000"/>
                    <a:lumOff val="5000"/>
                  </a:schemeClr>
                </a:solidFill>
                <a:latin typeface="David" pitchFamily="34" charset="-79"/>
                <a:cs typeface="David" pitchFamily="34" charset="-79"/>
              </a:rPr>
              <a:t> והשתדלת להשלים עם השעון. </a:t>
            </a:r>
            <a:br>
              <a:rPr lang="he-IL" sz="2800" dirty="0" smtClean="0">
                <a:solidFill>
                  <a:schemeClr val="bg1">
                    <a:lumMod val="95000"/>
                    <a:lumOff val="5000"/>
                  </a:schemeClr>
                </a:solidFill>
                <a:latin typeface="David" pitchFamily="34" charset="-79"/>
                <a:cs typeface="David" pitchFamily="34" charset="-79"/>
              </a:rPr>
            </a:br>
            <a:endParaRPr lang="he-IL" sz="2800" dirty="0" smtClean="0">
              <a:solidFill>
                <a:schemeClr val="bg1">
                  <a:lumMod val="95000"/>
                  <a:lumOff val="5000"/>
                </a:schemeClr>
              </a:solidFill>
              <a:latin typeface="David" pitchFamily="34" charset="-79"/>
              <a:cs typeface="David" pitchFamily="34" charset="-79"/>
            </a:endParaRPr>
          </a:p>
          <a:p>
            <a:pPr marL="0" indent="0" algn="ctr">
              <a:buNone/>
            </a:pPr>
            <a:r>
              <a:rPr lang="he-IL" sz="2800" dirty="0" smtClean="0">
                <a:solidFill>
                  <a:schemeClr val="bg1">
                    <a:lumMod val="95000"/>
                    <a:lumOff val="5000"/>
                  </a:schemeClr>
                </a:solidFill>
                <a:latin typeface="David" pitchFamily="34" charset="-79"/>
                <a:cs typeface="David" pitchFamily="34" charset="-79"/>
              </a:rPr>
              <a:t> אם החיים הם חידה לא מפורשת, </a:t>
            </a:r>
            <a:br>
              <a:rPr lang="he-IL" sz="2800" dirty="0" smtClean="0">
                <a:solidFill>
                  <a:schemeClr val="bg1">
                    <a:lumMod val="95000"/>
                    <a:lumOff val="5000"/>
                  </a:schemeClr>
                </a:solidFill>
                <a:latin typeface="David" pitchFamily="34" charset="-79"/>
                <a:cs typeface="David" pitchFamily="34" charset="-79"/>
              </a:rPr>
            </a:br>
            <a:r>
              <a:rPr lang="he-IL" sz="2800" dirty="0" smtClean="0">
                <a:solidFill>
                  <a:schemeClr val="bg1">
                    <a:lumMod val="95000"/>
                    <a:lumOff val="5000"/>
                  </a:schemeClr>
                </a:solidFill>
                <a:latin typeface="David" pitchFamily="34" charset="-79"/>
                <a:cs typeface="David" pitchFamily="34" charset="-79"/>
              </a:rPr>
              <a:t> והסודות זורמים בהם כמו נחלים.</a:t>
            </a:r>
            <a:br>
              <a:rPr lang="he-IL" sz="2800" dirty="0" smtClean="0">
                <a:solidFill>
                  <a:schemeClr val="bg1">
                    <a:lumMod val="95000"/>
                    <a:lumOff val="5000"/>
                  </a:schemeClr>
                </a:solidFill>
                <a:latin typeface="David" pitchFamily="34" charset="-79"/>
                <a:cs typeface="David" pitchFamily="34" charset="-79"/>
              </a:rPr>
            </a:br>
            <a:r>
              <a:rPr lang="he-IL" sz="2800" dirty="0" smtClean="0">
                <a:solidFill>
                  <a:schemeClr val="bg1">
                    <a:lumMod val="95000"/>
                    <a:lumOff val="5000"/>
                  </a:schemeClr>
                </a:solidFill>
                <a:latin typeface="David" pitchFamily="34" charset="-79"/>
                <a:cs typeface="David" pitchFamily="34" charset="-79"/>
              </a:rPr>
              <a:t> קווה למצוא את כל צבעי הקשת,   </a:t>
            </a:r>
          </a:p>
          <a:p>
            <a:pPr marL="0" indent="0" algn="ctr">
              <a:buNone/>
            </a:pPr>
            <a:r>
              <a:rPr lang="he-IL" sz="2800" dirty="0" smtClean="0">
                <a:solidFill>
                  <a:schemeClr val="bg1">
                    <a:lumMod val="95000"/>
                    <a:lumOff val="5000"/>
                  </a:schemeClr>
                </a:solidFill>
                <a:latin typeface="David" pitchFamily="34" charset="-79"/>
                <a:cs typeface="David" pitchFamily="34" charset="-79"/>
              </a:rPr>
              <a:t> תשאיר פה רושם טוב ותאסוף מילים.</a:t>
            </a:r>
          </a:p>
          <a:p>
            <a:pPr marL="0" indent="0" algn="ctr">
              <a:buNone/>
            </a:pPr>
            <a:endParaRPr lang="he-IL" sz="2800" dirty="0" smtClean="0">
              <a:solidFill>
                <a:schemeClr val="bg1">
                  <a:lumMod val="95000"/>
                  <a:lumOff val="5000"/>
                </a:schemeClr>
              </a:solidFill>
              <a:latin typeface="David" pitchFamily="34" charset="-79"/>
              <a:cs typeface="David" pitchFamily="34" charset="-79"/>
            </a:endParaRPr>
          </a:p>
          <a:p>
            <a:pPr marL="0" indent="0" algn="ctr">
              <a:buNone/>
            </a:pPr>
            <a:r>
              <a:rPr lang="he-IL" sz="2800" dirty="0" smtClean="0">
                <a:solidFill>
                  <a:schemeClr val="bg1">
                    <a:lumMod val="95000"/>
                    <a:lumOff val="5000"/>
                  </a:schemeClr>
                </a:solidFill>
                <a:latin typeface="David" pitchFamily="34" charset="-79"/>
                <a:cs typeface="David" pitchFamily="34" charset="-79"/>
              </a:rPr>
              <a:t>אולי אחרי </a:t>
            </a:r>
            <a:r>
              <a:rPr lang="he-IL" sz="2800" dirty="0" err="1" smtClean="0">
                <a:solidFill>
                  <a:schemeClr val="bg1">
                    <a:lumMod val="95000"/>
                    <a:lumOff val="5000"/>
                  </a:schemeClr>
                </a:solidFill>
                <a:latin typeface="David" pitchFamily="34" charset="-79"/>
                <a:cs typeface="David" pitchFamily="34" charset="-79"/>
              </a:rPr>
              <a:t>הכל</a:t>
            </a:r>
            <a:r>
              <a:rPr lang="he-IL" sz="2800" dirty="0" smtClean="0">
                <a:solidFill>
                  <a:schemeClr val="bg1">
                    <a:lumMod val="95000"/>
                    <a:lumOff val="5000"/>
                  </a:schemeClr>
                </a:solidFill>
                <a:latin typeface="David" pitchFamily="34" charset="-79"/>
                <a:cs typeface="David" pitchFamily="34" charset="-79"/>
              </a:rPr>
              <a:t> תגיע לשמיי ם,                                          אולי אחרי </a:t>
            </a:r>
            <a:r>
              <a:rPr lang="he-IL" sz="2800" dirty="0" err="1" smtClean="0">
                <a:solidFill>
                  <a:schemeClr val="bg1">
                    <a:lumMod val="95000"/>
                    <a:lumOff val="5000"/>
                  </a:schemeClr>
                </a:solidFill>
                <a:latin typeface="David" pitchFamily="34" charset="-79"/>
                <a:cs typeface="David" pitchFamily="34" charset="-79"/>
              </a:rPr>
              <a:t>הכל</a:t>
            </a:r>
            <a:r>
              <a:rPr lang="he-IL" sz="2800" dirty="0" smtClean="0">
                <a:solidFill>
                  <a:schemeClr val="bg1">
                    <a:lumMod val="95000"/>
                    <a:lumOff val="5000"/>
                  </a:schemeClr>
                </a:solidFill>
                <a:latin typeface="David" pitchFamily="34" charset="-79"/>
                <a:cs typeface="David" pitchFamily="34" charset="-79"/>
              </a:rPr>
              <a:t> תשמח מהחיים. </a:t>
            </a:r>
            <a:br>
              <a:rPr lang="he-IL" sz="2800" dirty="0" smtClean="0">
                <a:solidFill>
                  <a:schemeClr val="bg1">
                    <a:lumMod val="95000"/>
                    <a:lumOff val="5000"/>
                  </a:schemeClr>
                </a:solidFill>
                <a:latin typeface="David" pitchFamily="34" charset="-79"/>
                <a:cs typeface="David" pitchFamily="34" charset="-79"/>
              </a:rPr>
            </a:br>
            <a:r>
              <a:rPr lang="he-IL" sz="2800" dirty="0" smtClean="0">
                <a:solidFill>
                  <a:schemeClr val="bg1">
                    <a:lumMod val="95000"/>
                    <a:lumOff val="5000"/>
                  </a:schemeClr>
                </a:solidFill>
                <a:latin typeface="David" pitchFamily="34" charset="-79"/>
                <a:cs typeface="David" pitchFamily="34" charset="-79"/>
              </a:rPr>
              <a:t>תאמר תודה ותהפוך פתאום למים,</a:t>
            </a:r>
            <a:br>
              <a:rPr lang="he-IL" sz="2800" dirty="0" smtClean="0">
                <a:solidFill>
                  <a:schemeClr val="bg1">
                    <a:lumMod val="95000"/>
                    <a:lumOff val="5000"/>
                  </a:schemeClr>
                </a:solidFill>
                <a:latin typeface="David" pitchFamily="34" charset="-79"/>
                <a:cs typeface="David" pitchFamily="34" charset="-79"/>
              </a:rPr>
            </a:br>
            <a:r>
              <a:rPr lang="he-IL" sz="2800" dirty="0" smtClean="0">
                <a:solidFill>
                  <a:schemeClr val="bg1">
                    <a:lumMod val="95000"/>
                    <a:lumOff val="5000"/>
                  </a:schemeClr>
                </a:solidFill>
                <a:latin typeface="David" pitchFamily="34" charset="-79"/>
                <a:cs typeface="David" pitchFamily="34" charset="-79"/>
              </a:rPr>
              <a:t>ותצטרף לים הרחמים. </a:t>
            </a:r>
            <a:endParaRPr lang="he-IL" sz="2800" dirty="0">
              <a:solidFill>
                <a:schemeClr val="bg1">
                  <a:lumMod val="95000"/>
                  <a:lumOff val="5000"/>
                </a:schemeClr>
              </a:solidFill>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C:\Users\user\Desktop\פרויקט הנצחה 2015\עמיקם\עמיקם תינוק ו.jpg"/>
          <p:cNvPicPr>
            <a:picLocks noChangeAspect="1" noChangeArrowheads="1"/>
          </p:cNvPicPr>
          <p:nvPr/>
        </p:nvPicPr>
        <p:blipFill>
          <a:blip r:embed="rId2" cstate="print"/>
          <a:srcRect/>
          <a:stretch>
            <a:fillRect/>
          </a:stretch>
        </p:blipFill>
        <p:spPr bwMode="auto">
          <a:xfrm>
            <a:off x="0" y="3"/>
            <a:ext cx="6858000" cy="9906001"/>
          </a:xfrm>
          <a:prstGeom prst="rect">
            <a:avLst/>
          </a:prstGeom>
          <a:ln>
            <a:noFill/>
          </a:ln>
          <a:effectLst>
            <a:outerShdw blurRad="292100" dist="139700" dir="2700000" algn="tl" rotWithShape="0">
              <a:srgbClr val="333333">
                <a:alpha val="65000"/>
              </a:srgbClr>
            </a:outerShdw>
          </a:effectLst>
        </p:spPr>
      </p:pic>
      <p:sp>
        <p:nvSpPr>
          <p:cNvPr id="2" name="כותרת 1"/>
          <p:cNvSpPr>
            <a:spLocks noGrp="1"/>
          </p:cNvSpPr>
          <p:nvPr>
            <p:ph type="ctrTitle"/>
          </p:nvPr>
        </p:nvSpPr>
        <p:spPr>
          <a:xfrm>
            <a:off x="1500174" y="5262564"/>
            <a:ext cx="5143536" cy="208956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he-IL" sz="11500" b="1" dirty="0" smtClean="0">
                <a:ln w="11430"/>
                <a:solidFill>
                  <a:schemeClr val="bg1"/>
                </a:solidFill>
                <a:effectLst>
                  <a:outerShdw blurRad="50800" dist="39000" dir="5460000" algn="tl">
                    <a:srgbClr val="000000">
                      <a:alpha val="38000"/>
                    </a:srgbClr>
                  </a:outerShdw>
                </a:effectLst>
                <a:latin typeface="Trashim CLM" pitchFamily="2" charset="-79"/>
                <a:cs typeface="Trashim CLM" pitchFamily="2" charset="-79"/>
              </a:rPr>
              <a:t/>
            </a:r>
            <a:br>
              <a:rPr lang="he-IL" sz="11500" b="1" dirty="0" smtClean="0">
                <a:ln w="11430"/>
                <a:solidFill>
                  <a:schemeClr val="bg1"/>
                </a:solidFill>
                <a:effectLst>
                  <a:outerShdw blurRad="50800" dist="39000" dir="5460000" algn="tl">
                    <a:srgbClr val="000000">
                      <a:alpha val="38000"/>
                    </a:srgbClr>
                  </a:outerShdw>
                </a:effectLst>
                <a:latin typeface="Trashim CLM" pitchFamily="2" charset="-79"/>
                <a:cs typeface="Trashim CLM" pitchFamily="2" charset="-79"/>
              </a:rPr>
            </a:br>
            <a:r>
              <a:rPr lang="he-IL" sz="11500" b="1" dirty="0" smtClean="0">
                <a:ln w="11430"/>
                <a:solidFill>
                  <a:schemeClr val="tx1"/>
                </a:solidFill>
                <a:effectLst/>
                <a:latin typeface="Trashim CLM" pitchFamily="2" charset="-79"/>
                <a:cs typeface="Trashim CLM" pitchFamily="2" charset="-79"/>
              </a:rPr>
              <a:t>תקופת</a:t>
            </a:r>
            <a:endParaRPr lang="he-IL" sz="11500" b="1" dirty="0">
              <a:ln w="11430"/>
              <a:solidFill>
                <a:schemeClr val="tx1"/>
              </a:solidFill>
              <a:effectLst/>
              <a:latin typeface="Trashim CLM" pitchFamily="2" charset="-79"/>
              <a:cs typeface="Trashim CLM" pitchFamily="2" charset="-79"/>
            </a:endParaRPr>
          </a:p>
        </p:txBody>
      </p:sp>
      <p:sp>
        <p:nvSpPr>
          <p:cNvPr id="7" name="מלבן 6"/>
          <p:cNvSpPr/>
          <p:nvPr/>
        </p:nvSpPr>
        <p:spPr>
          <a:xfrm>
            <a:off x="866806" y="7197345"/>
            <a:ext cx="2919389" cy="1862048"/>
          </a:xfrm>
          <a:prstGeom prst="rect">
            <a:avLst/>
          </a:prstGeom>
        </p:spPr>
        <p:txBody>
          <a:bodyPr wrap="none">
            <a:spAutoFit/>
          </a:bodyPr>
          <a:lstStyle/>
          <a:p>
            <a:r>
              <a:rPr lang="he-IL" sz="11500" b="1" dirty="0" smtClean="0">
                <a:ln w="11430"/>
                <a:latin typeface="Trashim CLM" pitchFamily="2" charset="-79"/>
                <a:cs typeface="Trashim CLM" pitchFamily="2" charset="-79"/>
              </a:rPr>
              <a:t>ילדות</a:t>
            </a:r>
            <a:endParaRPr lang="he-IL" sz="11500" dirty="0">
              <a:latin typeface="Trashim CLM" pitchFamily="2" charset="-79"/>
              <a:cs typeface="Trashim CLM" pitchFamily="2" charset="-79"/>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bp.blogspot.com/-KX__qjbY3KU/T4By6kJ3e2I/AAAAAAAAB7Y/evnQjF4N0bg/s1600/old-paper4.jpg"/>
          <p:cNvPicPr>
            <a:picLocks noChangeAspect="1" noChangeArrowheads="1"/>
          </p:cNvPicPr>
          <p:nvPr/>
        </p:nvPicPr>
        <p:blipFill>
          <a:blip r:embed="rId2" cstate="print"/>
          <a:srcRect/>
          <a:stretch>
            <a:fillRect/>
          </a:stretch>
        </p:blipFill>
        <p:spPr bwMode="auto">
          <a:xfrm>
            <a:off x="0" y="0"/>
            <a:ext cx="6858000" cy="9906000"/>
          </a:xfrm>
          <a:prstGeom prst="rect">
            <a:avLst/>
          </a:prstGeom>
          <a:ln>
            <a:noFill/>
          </a:ln>
          <a:effectLst>
            <a:outerShdw blurRad="292100" dist="139700" dir="2700000" algn="tl" rotWithShape="0">
              <a:srgbClr val="333333">
                <a:alpha val="65000"/>
              </a:srgbClr>
            </a:outerShdw>
          </a:effectLst>
        </p:spPr>
      </p:pic>
      <p:sp>
        <p:nvSpPr>
          <p:cNvPr id="3" name="מציין מיקום תוכן 2"/>
          <p:cNvSpPr>
            <a:spLocks noGrp="1"/>
          </p:cNvSpPr>
          <p:nvPr>
            <p:ph idx="1"/>
          </p:nvPr>
        </p:nvSpPr>
        <p:spPr>
          <a:xfrm>
            <a:off x="357167" y="1160836"/>
            <a:ext cx="6100762" cy="7197377"/>
          </a:xfrm>
        </p:spPr>
        <p:txBody>
          <a:bodyPr>
            <a:noAutofit/>
          </a:bodyPr>
          <a:lstStyle/>
          <a:p>
            <a:pPr marL="0" indent="0" algn="ctr">
              <a:buNone/>
            </a:pPr>
            <a:r>
              <a:rPr lang="he-IL" sz="4000" dirty="0" smtClean="0">
                <a:solidFill>
                  <a:schemeClr val="bg1"/>
                </a:solidFill>
                <a:cs typeface="Yakov thin" pitchFamily="2" charset="-79"/>
              </a:rPr>
              <a:t>"כשפגשתי את אורי ספקטור קולקה, הבחור שנחלצת לעזרתו, אחזה אותי התרגשות. </a:t>
            </a:r>
            <a:r>
              <a:rPr lang="en-US" sz="4000" dirty="0" smtClean="0">
                <a:solidFill>
                  <a:schemeClr val="bg1"/>
                </a:solidFill>
                <a:cs typeface="Yakov thin" pitchFamily="2" charset="-79"/>
              </a:rPr>
              <a:t/>
            </a:r>
            <a:br>
              <a:rPr lang="en-US" sz="4000" dirty="0" smtClean="0">
                <a:solidFill>
                  <a:schemeClr val="bg1"/>
                </a:solidFill>
                <a:cs typeface="Yakov thin" pitchFamily="2" charset="-79"/>
              </a:rPr>
            </a:br>
            <a:r>
              <a:rPr lang="he-IL" sz="4000" dirty="0" smtClean="0">
                <a:solidFill>
                  <a:schemeClr val="bg1"/>
                </a:solidFill>
                <a:cs typeface="Yakov thin" pitchFamily="2" charset="-79"/>
              </a:rPr>
              <a:t>חמישים שנה חיכיתי לפגישה הזו עם הבחור שראה אותך ברגעך האחרונים. לא הכרתם אחד את השני, רק שמעת את קריאתו לעזרה והתחלת לחבוש את פצעיו. </a:t>
            </a:r>
            <a:r>
              <a:rPr lang="en-US" sz="4000" dirty="0" smtClean="0">
                <a:solidFill>
                  <a:schemeClr val="bg1"/>
                </a:solidFill>
                <a:cs typeface="Yakov thin" pitchFamily="2" charset="-79"/>
              </a:rPr>
              <a:t/>
            </a:r>
            <a:br>
              <a:rPr lang="en-US" sz="4000" dirty="0" smtClean="0">
                <a:solidFill>
                  <a:schemeClr val="bg1"/>
                </a:solidFill>
                <a:cs typeface="Yakov thin" pitchFamily="2" charset="-79"/>
              </a:rPr>
            </a:br>
            <a:r>
              <a:rPr lang="he-IL" sz="4000" dirty="0" smtClean="0">
                <a:solidFill>
                  <a:schemeClr val="bg1"/>
                </a:solidFill>
                <a:cs typeface="Yakov thin" pitchFamily="2" charset="-79"/>
              </a:rPr>
              <a:t>הרי זה היה כל כך אופייני לך להגיש עזרה למי שזקוק לה".</a:t>
            </a:r>
          </a:p>
          <a:p>
            <a:pPr algn="ctr">
              <a:buNone/>
            </a:pPr>
            <a:r>
              <a:rPr lang="he-IL" sz="3200" dirty="0" smtClean="0">
                <a:solidFill>
                  <a:schemeClr val="bg1"/>
                </a:solidFill>
                <a:cs typeface="Yakov thin" pitchFamily="2" charset="-79"/>
              </a:rPr>
              <a:t>			</a:t>
            </a:r>
          </a:p>
          <a:p>
            <a:pPr algn="ctr">
              <a:buNone/>
            </a:pPr>
            <a:r>
              <a:rPr lang="he-IL" sz="3200" dirty="0" smtClean="0">
                <a:solidFill>
                  <a:schemeClr val="bg1"/>
                </a:solidFill>
                <a:latin typeface="Dorian CLM" pitchFamily="2" charset="-79"/>
                <a:cs typeface="Yakov thin" pitchFamily="2" charset="-79"/>
              </a:rPr>
              <a:t>     </a:t>
            </a:r>
            <a:r>
              <a:rPr lang="he-IL" sz="3200" dirty="0" smtClean="0">
                <a:solidFill>
                  <a:schemeClr val="bg1"/>
                </a:solidFill>
                <a:latin typeface="Dorian CLM" pitchFamily="2" charset="-79"/>
                <a:cs typeface="Dorian CLM" pitchFamily="2" charset="-79"/>
              </a:rPr>
              <a:t>(נחמה,אחותו של עמיקם) </a:t>
            </a:r>
            <a:endParaRPr lang="he-IL" sz="3200" dirty="0">
              <a:solidFill>
                <a:schemeClr val="bg1"/>
              </a:solidFill>
              <a:cs typeface="Yakov thin" pitchFamily="2" charset="-79"/>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פרויקט הנצחה 2015\עמיקם\1117_example.jpg"/>
          <p:cNvPicPr>
            <a:picLocks noChangeAspect="1" noChangeArrowheads="1"/>
          </p:cNvPicPr>
          <p:nvPr/>
        </p:nvPicPr>
        <p:blipFill>
          <a:blip r:embed="rId2" cstate="print">
            <a:duotone>
              <a:prstClr val="black"/>
              <a:srgbClr val="D9C3A5">
                <a:tint val="50000"/>
                <a:satMod val="180000"/>
              </a:srgbClr>
            </a:duotone>
            <a:lum bright="3000"/>
          </a:blip>
          <a:stretch>
            <a:fillRect/>
          </a:stretch>
        </p:blipFill>
        <p:spPr bwMode="auto">
          <a:xfrm rot="5400000">
            <a:off x="-1524000" y="1524000"/>
            <a:ext cx="9906000" cy="6858000"/>
          </a:xfrm>
          <a:prstGeom prst="rect">
            <a:avLst/>
          </a:prstGeom>
          <a:ln>
            <a:noFill/>
          </a:ln>
          <a:effectLst>
            <a:outerShdw blurRad="292100" dist="139700" dir="2700000" algn="tl" rotWithShape="0">
              <a:srgbClr val="333333">
                <a:alpha val="65000"/>
              </a:srgbClr>
            </a:outerShdw>
          </a:effectLst>
        </p:spPr>
      </p:pic>
      <p:sp>
        <p:nvSpPr>
          <p:cNvPr id="2" name="כותרת 1"/>
          <p:cNvSpPr>
            <a:spLocks noGrp="1"/>
          </p:cNvSpPr>
          <p:nvPr>
            <p:ph type="title"/>
          </p:nvPr>
        </p:nvSpPr>
        <p:spPr>
          <a:xfrm>
            <a:off x="357166" y="309530"/>
            <a:ext cx="6172200" cy="1651000"/>
          </a:xfrm>
        </p:spPr>
        <p:txBody>
          <a:bodyPr/>
          <a:lstStyle/>
          <a:p>
            <a:pPr algn="r"/>
            <a:r>
              <a:rPr lang="he-IL" dirty="0" smtClean="0">
                <a:solidFill>
                  <a:schemeClr val="bg1"/>
                </a:solidFill>
                <a:latin typeface="Choco" pitchFamily="2" charset="-79"/>
                <a:cs typeface="Choco" pitchFamily="2" charset="-79"/>
              </a:rPr>
              <a:t>חברים כותבים על עמיקם</a:t>
            </a:r>
            <a:r>
              <a:rPr lang="he-IL" u="sng" dirty="0" smtClean="0">
                <a:solidFill>
                  <a:schemeClr val="bg1"/>
                </a:solidFill>
                <a:latin typeface="Choco" pitchFamily="2" charset="-79"/>
                <a:cs typeface="Choco" pitchFamily="2" charset="-79"/>
              </a:rPr>
              <a:t/>
            </a:r>
            <a:br>
              <a:rPr lang="he-IL" u="sng" dirty="0" smtClean="0">
                <a:solidFill>
                  <a:schemeClr val="bg1"/>
                </a:solidFill>
                <a:latin typeface="Choco" pitchFamily="2" charset="-79"/>
                <a:cs typeface="Choco" pitchFamily="2" charset="-79"/>
              </a:rPr>
            </a:br>
            <a:r>
              <a:rPr lang="he-IL" sz="3200" u="sng" dirty="0" smtClean="0">
                <a:solidFill>
                  <a:schemeClr val="bg1"/>
                </a:solidFill>
                <a:latin typeface="Choco" pitchFamily="2" charset="-79"/>
                <a:cs typeface="Choco" pitchFamily="2" charset="-79"/>
              </a:rPr>
              <a:t>אהרון חברו כותב</a:t>
            </a:r>
            <a:r>
              <a:rPr lang="he-IL" sz="3200" dirty="0" smtClean="0">
                <a:solidFill>
                  <a:schemeClr val="bg1"/>
                </a:solidFill>
                <a:latin typeface="Choco" pitchFamily="2" charset="-79"/>
                <a:cs typeface="Choco" pitchFamily="2" charset="-79"/>
              </a:rPr>
              <a:t>:</a:t>
            </a:r>
            <a:endParaRPr lang="he-IL" sz="3200" dirty="0">
              <a:solidFill>
                <a:schemeClr val="bg1"/>
              </a:solidFill>
              <a:latin typeface="Choco" pitchFamily="2" charset="-79"/>
              <a:cs typeface="Choco" pitchFamily="2" charset="-79"/>
            </a:endParaRPr>
          </a:p>
        </p:txBody>
      </p:sp>
      <p:sp>
        <p:nvSpPr>
          <p:cNvPr id="3" name="מציין מיקום תוכן 2"/>
          <p:cNvSpPr>
            <a:spLocks noGrp="1"/>
          </p:cNvSpPr>
          <p:nvPr>
            <p:ph idx="1"/>
          </p:nvPr>
        </p:nvSpPr>
        <p:spPr>
          <a:xfrm>
            <a:off x="357166" y="2012138"/>
            <a:ext cx="6172200" cy="6537502"/>
          </a:xfrm>
        </p:spPr>
        <p:txBody>
          <a:bodyPr>
            <a:normAutofit lnSpcReduction="10000"/>
          </a:bodyPr>
          <a:lstStyle/>
          <a:p>
            <a:pPr>
              <a:buNone/>
            </a:pPr>
            <a:r>
              <a:rPr lang="he-IL" sz="4000" dirty="0" smtClean="0">
                <a:cs typeface="Yakov thin" pitchFamily="2" charset="-79"/>
              </a:rPr>
              <a:t> "</a:t>
            </a:r>
            <a:r>
              <a:rPr lang="he-IL" sz="4000" dirty="0" smtClean="0">
                <a:solidFill>
                  <a:schemeClr val="bg1"/>
                </a:solidFill>
                <a:cs typeface="Yakov thin" pitchFamily="2" charset="-79"/>
              </a:rPr>
              <a:t>קשה להשלים עם המציאות שאת דמותו התמירה של עמיקם לא נראה יותר. זכורים לי הימים בהם בילינו יחדיו בבית הספר, וכשהגיע ההפסקה היו כולם מקיפים אותו. </a:t>
            </a:r>
          </a:p>
          <a:p>
            <a:pPr>
              <a:buNone/>
            </a:pPr>
            <a:r>
              <a:rPr lang="he-IL" sz="4000" dirty="0" smtClean="0">
                <a:solidFill>
                  <a:schemeClr val="bg1"/>
                </a:solidFill>
                <a:cs typeface="Yakov thin" pitchFamily="2" charset="-79"/>
              </a:rPr>
              <a:t>  זכורים היטב הערבים והלילות שבהם בילינו יחד בקומזיצים נעימים, עמיקם מופיע ובידו שלל להמשך הערב. </a:t>
            </a:r>
          </a:p>
          <a:p>
            <a:pPr>
              <a:buNone/>
            </a:pPr>
            <a:r>
              <a:rPr lang="he-IL" sz="4000" dirty="0" smtClean="0">
                <a:solidFill>
                  <a:schemeClr val="bg1"/>
                </a:solidFill>
                <a:cs typeface="Yakov thin" pitchFamily="2" charset="-79"/>
              </a:rPr>
              <a:t>  כשסימנו את תקופת הלימודים ועברתי מהמושבה הייתי נפגש איתו לעיתים רחוקות ובין פגישות אלה נשאלתי "המכיר אתה את עמיקם?"</a:t>
            </a:r>
          </a:p>
          <a:p>
            <a:pPr>
              <a:buNone/>
            </a:pPr>
            <a:endParaRPr lang="he-IL"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פרויקט הנצחה 2015\עמיקם\1117_example.jpg"/>
          <p:cNvPicPr>
            <a:picLocks noChangeAspect="1" noChangeArrowheads="1"/>
          </p:cNvPicPr>
          <p:nvPr/>
        </p:nvPicPr>
        <p:blipFill>
          <a:blip r:embed="rId2" cstate="print">
            <a:duotone>
              <a:prstClr val="black"/>
              <a:srgbClr val="D9C3A5">
                <a:tint val="50000"/>
                <a:satMod val="180000"/>
              </a:srgbClr>
            </a:duotone>
            <a:lum bright="3000"/>
          </a:blip>
          <a:stretch>
            <a:fillRect/>
          </a:stretch>
        </p:blipFill>
        <p:spPr bwMode="auto">
          <a:xfrm rot="5400000">
            <a:off x="-1524000" y="1524000"/>
            <a:ext cx="9906000" cy="6858000"/>
          </a:xfrm>
          <a:prstGeom prst="rect">
            <a:avLst/>
          </a:prstGeom>
          <a:ln>
            <a:noFill/>
          </a:ln>
          <a:effectLst>
            <a:outerShdw blurRad="292100" dist="139700" dir="2700000" algn="tl" rotWithShape="0">
              <a:srgbClr val="333333">
                <a:alpha val="65000"/>
              </a:srgbClr>
            </a:outerShdw>
          </a:effectLst>
        </p:spPr>
      </p:pic>
      <p:sp>
        <p:nvSpPr>
          <p:cNvPr id="3" name="מציין מיקום תוכן 2"/>
          <p:cNvSpPr>
            <a:spLocks noGrp="1"/>
          </p:cNvSpPr>
          <p:nvPr>
            <p:ph idx="1"/>
          </p:nvPr>
        </p:nvSpPr>
        <p:spPr>
          <a:xfrm>
            <a:off x="500042" y="287706"/>
            <a:ext cx="6172200" cy="6537502"/>
          </a:xfrm>
        </p:spPr>
        <p:txBody>
          <a:bodyPr>
            <a:noAutofit/>
          </a:bodyPr>
          <a:lstStyle/>
          <a:p>
            <a:pPr algn="r">
              <a:buNone/>
            </a:pPr>
            <a:r>
              <a:rPr lang="he-IL" dirty="0" smtClean="0">
                <a:cs typeface="Yakov thin" pitchFamily="2" charset="-79"/>
              </a:rPr>
              <a:t>   </a:t>
            </a:r>
            <a:r>
              <a:rPr lang="he-IL" dirty="0" smtClean="0">
                <a:solidFill>
                  <a:schemeClr val="bg1"/>
                </a:solidFill>
                <a:cs typeface="Yakov thin" pitchFamily="2" charset="-79"/>
              </a:rPr>
              <a:t>והנה רצה הגורל וגם בקורס הקצינים נפגשנו. למרות האימונים הקשים והמאמץ הקשה אפשר היה לראותו לעת ערב באולם הרחב בבה"ד  אחד כשמסביבו יושבים חברים השומעים לקולו.</a:t>
            </a:r>
          </a:p>
          <a:p>
            <a:pPr algn="r">
              <a:buNone/>
            </a:pPr>
            <a:r>
              <a:rPr lang="he-IL" dirty="0" smtClean="0">
                <a:solidFill>
                  <a:schemeClr val="bg1"/>
                </a:solidFill>
                <a:cs typeface="Yakov thin" pitchFamily="2" charset="-79"/>
              </a:rPr>
              <a:t>   לאחר תקופה זו לא ראיתיו יותר רק שמעתי אודותיו מפי חבריו לקורס, והינה הגיע בחטף הידיעה המרה שעמיקם נפל למען המולדת אשר אותה אהב ויותר לא יופיע בינינו.</a:t>
            </a:r>
          </a:p>
          <a:p>
            <a:pPr algn="r">
              <a:buNone/>
            </a:pPr>
            <a:r>
              <a:rPr lang="he-IL" dirty="0" smtClean="0">
                <a:solidFill>
                  <a:schemeClr val="bg1"/>
                </a:solidFill>
                <a:cs typeface="Yakov thin" pitchFamily="2" charset="-79"/>
              </a:rPr>
              <a:t>  אמנם עמיקם איננו,אך זכרו של הטוב שבחברנו לא ימוש ויהיה תמיד בליבנו.</a:t>
            </a:r>
          </a:p>
          <a:p>
            <a:pPr algn="r">
              <a:buNone/>
            </a:pPr>
            <a:r>
              <a:rPr lang="he-IL" dirty="0" smtClean="0">
                <a:solidFill>
                  <a:schemeClr val="bg1"/>
                </a:solidFill>
                <a:cs typeface="Yakov thin" pitchFamily="2" charset="-79"/>
              </a:rPr>
              <a:t>   </a:t>
            </a:r>
            <a:r>
              <a:rPr lang="he-IL" u="sng" dirty="0" smtClean="0">
                <a:solidFill>
                  <a:schemeClr val="bg1"/>
                </a:solidFill>
                <a:cs typeface="Yakov thin" pitchFamily="2" charset="-79"/>
              </a:rPr>
              <a:t>דוד זמיר חיל במחלקתו של עמיקם כתב</a:t>
            </a:r>
            <a:r>
              <a:rPr lang="he-IL" dirty="0" smtClean="0">
                <a:solidFill>
                  <a:schemeClr val="bg1"/>
                </a:solidFill>
                <a:cs typeface="Yakov thin" pitchFamily="2" charset="-79"/>
              </a:rPr>
              <a:t>:</a:t>
            </a:r>
          </a:p>
          <a:p>
            <a:pPr algn="r">
              <a:buNone/>
            </a:pPr>
            <a:r>
              <a:rPr lang="he-IL" dirty="0" smtClean="0">
                <a:solidFill>
                  <a:schemeClr val="bg1"/>
                </a:solidFill>
                <a:cs typeface="Yakov thin" pitchFamily="2" charset="-79"/>
              </a:rPr>
              <a:t>  "אני אהבתי אותו הערצתי אותו וראיתי בו אח מחנך ומפקד שאוהב את חיליו כמשפחה, בסיולים ובאימונם נטע בנו את אהבת הארץ והאדמה שכה אהב"</a:t>
            </a:r>
          </a:p>
          <a:p>
            <a:pPr>
              <a:buNone/>
            </a:pPr>
            <a:r>
              <a:rPr lang="he-IL" sz="3600" dirty="0" smtClean="0">
                <a:cs typeface="Yakov thin" pitchFamily="2" charset="-79"/>
              </a:rPr>
              <a:t>                                      </a:t>
            </a:r>
          </a:p>
          <a:p>
            <a:pPr>
              <a:buNone/>
            </a:pPr>
            <a:endParaRPr lang="he-IL" sz="3600" dirty="0" smtClean="0">
              <a:cs typeface="Yakov thin" pitchFamily="2" charset="-79"/>
            </a:endParaRPr>
          </a:p>
          <a:p>
            <a:pPr>
              <a:buNone/>
            </a:pPr>
            <a:endParaRPr lang="he-IL" sz="3600" dirty="0" smtClean="0">
              <a:cs typeface="Yakov thin" pitchFamily="2" charset="-79"/>
            </a:endParaRPr>
          </a:p>
          <a:p>
            <a:pPr>
              <a:buNone/>
            </a:pPr>
            <a:endParaRPr lang="he-IL" sz="3600" dirty="0" smtClean="0">
              <a:cs typeface="Yakov thin" pitchFamily="2" charset="-79"/>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5" name="Picture 3" descr="C:\Users\user\Desktop\פרויקט הנצחה 2015\עמיקם\hzfur.jpg"/>
          <p:cNvPicPr>
            <a:picLocks noChangeAspect="1" noChangeArrowheads="1"/>
          </p:cNvPicPr>
          <p:nvPr/>
        </p:nvPicPr>
        <p:blipFill>
          <a:blip r:embed="rId2" cstate="print"/>
          <a:srcRect/>
          <a:stretch>
            <a:fillRect/>
          </a:stretch>
        </p:blipFill>
        <p:spPr bwMode="auto">
          <a:xfrm>
            <a:off x="-24" y="35"/>
            <a:ext cx="6858000" cy="9906000"/>
          </a:xfrm>
          <a:prstGeom prst="rect">
            <a:avLst/>
          </a:prstGeom>
          <a:ln>
            <a:noFill/>
          </a:ln>
          <a:effectLst>
            <a:softEdge rad="112500"/>
          </a:effectLst>
        </p:spPr>
      </p:pic>
      <p:sp>
        <p:nvSpPr>
          <p:cNvPr id="4" name="מלבן 3"/>
          <p:cNvSpPr/>
          <p:nvPr/>
        </p:nvSpPr>
        <p:spPr>
          <a:xfrm>
            <a:off x="3086800" y="1547789"/>
            <a:ext cx="3530133" cy="1862048"/>
          </a:xfrm>
          <a:prstGeom prst="rect">
            <a:avLst/>
          </a:prstGeom>
        </p:spPr>
        <p:txBody>
          <a:bodyPr wrap="none">
            <a:spAutoFit/>
          </a:bodyPr>
          <a:lstStyle/>
          <a:p>
            <a:r>
              <a:rPr lang="he-IL" sz="11500" b="1" dirty="0" smtClean="0">
                <a:ln w="11430"/>
                <a:effectLst>
                  <a:outerShdw blurRad="50800" dist="39000" dir="5460000" algn="tl">
                    <a:srgbClr val="000000">
                      <a:alpha val="38000"/>
                    </a:srgbClr>
                  </a:outerShdw>
                </a:effectLst>
                <a:latin typeface="Trashim CLM" pitchFamily="2" charset="-79"/>
                <a:cs typeface="Trashim CLM" pitchFamily="2" charset="-79"/>
              </a:rPr>
              <a:t>הנצחה</a:t>
            </a:r>
            <a:endParaRPr lang="he-IL" dirty="0">
              <a:latin typeface="Trashim CLM" pitchFamily="2" charset="-79"/>
              <a:cs typeface="Trashim CLM" pitchFamily="2" charset="-79"/>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69" name="Picture 1" descr="C:\Users\user\Desktop\פרויקט הנצחה 2015\עמיקם\pv818499_w320.jpg"/>
          <p:cNvPicPr>
            <a:picLocks noChangeAspect="1" noChangeArrowheads="1"/>
          </p:cNvPicPr>
          <p:nvPr/>
        </p:nvPicPr>
        <p:blipFill>
          <a:blip r:embed="rId2" cstate="print"/>
          <a:srcRect/>
          <a:stretch>
            <a:fillRect/>
          </a:stretch>
        </p:blipFill>
        <p:spPr bwMode="auto">
          <a:xfrm>
            <a:off x="0" y="0"/>
            <a:ext cx="6858000" cy="9906000"/>
          </a:xfrm>
          <a:prstGeom prst="rect">
            <a:avLst/>
          </a:prstGeom>
          <a:ln>
            <a:noFill/>
          </a:ln>
          <a:effectLst>
            <a:softEdge rad="112500"/>
          </a:effectLst>
        </p:spPr>
      </p:pic>
      <p:sp>
        <p:nvSpPr>
          <p:cNvPr id="3" name="TextBox 2"/>
          <p:cNvSpPr txBox="1"/>
          <p:nvPr/>
        </p:nvSpPr>
        <p:spPr>
          <a:xfrm>
            <a:off x="2786058" y="464315"/>
            <a:ext cx="4071942" cy="5262979"/>
          </a:xfrm>
          <a:prstGeom prst="rect">
            <a:avLst/>
          </a:prstGeom>
          <a:noFill/>
        </p:spPr>
        <p:txBody>
          <a:bodyPr wrap="square" rtlCol="1">
            <a:spAutoFit/>
          </a:bodyPr>
          <a:lstStyle/>
          <a:p>
            <a:pPr algn="ctr"/>
            <a:endParaRPr lang="he-IL" sz="2800" b="1" dirty="0" smtClean="0">
              <a:solidFill>
                <a:schemeClr val="bg1"/>
              </a:solidFill>
            </a:endParaRPr>
          </a:p>
          <a:p>
            <a:pPr algn="ctr"/>
            <a:endParaRPr lang="he-IL" sz="2800" b="1" dirty="0" smtClean="0">
              <a:solidFill>
                <a:schemeClr val="bg1"/>
              </a:solidFill>
            </a:endParaRPr>
          </a:p>
          <a:p>
            <a:pPr algn="ctr"/>
            <a:endParaRPr lang="he-IL" sz="2800" b="1" dirty="0" smtClean="0">
              <a:solidFill>
                <a:schemeClr val="bg1"/>
              </a:solidFill>
            </a:endParaRPr>
          </a:p>
          <a:p>
            <a:pPr algn="ctr"/>
            <a:endParaRPr lang="he-IL" sz="2800" b="1" dirty="0" smtClean="0">
              <a:solidFill>
                <a:schemeClr val="bg1"/>
              </a:solidFill>
            </a:endParaRPr>
          </a:p>
          <a:p>
            <a:pPr algn="ctr"/>
            <a:endParaRPr lang="he-IL" sz="2800" b="1" dirty="0" smtClean="0">
              <a:solidFill>
                <a:schemeClr val="bg1"/>
              </a:solidFill>
            </a:endParaRPr>
          </a:p>
          <a:p>
            <a:pPr algn="ctr"/>
            <a:endParaRPr lang="he-IL" sz="2800" b="1" dirty="0" smtClean="0">
              <a:solidFill>
                <a:schemeClr val="bg1"/>
              </a:solidFill>
            </a:endParaRPr>
          </a:p>
          <a:p>
            <a:pPr algn="ctr"/>
            <a:r>
              <a:rPr lang="he-IL" sz="2800" b="1" dirty="0" smtClean="0"/>
              <a:t>"קול קרא לי </a:t>
            </a:r>
          </a:p>
          <a:p>
            <a:pPr algn="ctr"/>
            <a:r>
              <a:rPr lang="he-IL" sz="2800" b="1" dirty="0" smtClean="0"/>
              <a:t>         והלכתי,</a:t>
            </a:r>
          </a:p>
          <a:p>
            <a:pPr algn="ctr"/>
            <a:r>
              <a:rPr lang="he-IL" sz="2800" b="1" dirty="0" smtClean="0"/>
              <a:t> הלכתי כי </a:t>
            </a:r>
          </a:p>
          <a:p>
            <a:pPr algn="ctr"/>
            <a:r>
              <a:rPr lang="he-IL" sz="2800" b="1" dirty="0" smtClean="0"/>
              <a:t>        קרא הקול"</a:t>
            </a:r>
          </a:p>
          <a:p>
            <a:pPr algn="ctr"/>
            <a:endParaRPr lang="he-IL" sz="2800" b="1" dirty="0" smtClean="0"/>
          </a:p>
          <a:p>
            <a:pPr algn="ctr"/>
            <a:r>
              <a:rPr lang="he-IL" sz="2800" b="1" dirty="0" smtClean="0"/>
              <a:t>          (חנה סנש)</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מלבן 7"/>
          <p:cNvSpPr/>
          <p:nvPr/>
        </p:nvSpPr>
        <p:spPr>
          <a:xfrm>
            <a:off x="2525476" y="767761"/>
            <a:ext cx="4568878" cy="1508105"/>
          </a:xfrm>
          <a:prstGeom prst="rect">
            <a:avLst/>
          </a:prstGeom>
        </p:spPr>
        <p:txBody>
          <a:bodyPr wrap="none">
            <a:spAutoFit/>
          </a:bodyPr>
          <a:lstStyle/>
          <a:p>
            <a:r>
              <a:rPr lang="he-IL"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Dorian CLM" pitchFamily="2" charset="-79"/>
                <a:cs typeface="Dorian CLM" pitchFamily="2" charset="-79"/>
              </a:rPr>
              <a:t> </a:t>
            </a:r>
            <a:r>
              <a:rPr lang="he-IL" sz="4800" b="1" dirty="0" smtClean="0">
                <a:ln w="11430"/>
                <a:solidFill>
                  <a:schemeClr val="bg1"/>
                </a:solidFill>
                <a:effectLst>
                  <a:outerShdw blurRad="50800" dist="39000" dir="5460000" algn="tl">
                    <a:srgbClr val="000000">
                      <a:alpha val="38000"/>
                    </a:srgbClr>
                  </a:outerShdw>
                </a:effectLst>
                <a:latin typeface="Dorian CLM" pitchFamily="2" charset="-79"/>
                <a:cs typeface="Dorian CLM" pitchFamily="2" charset="-79"/>
              </a:rPr>
              <a:t>"</a:t>
            </a:r>
            <a:r>
              <a:rPr lang="he-IL" sz="4400" b="1" dirty="0" smtClean="0">
                <a:ln w="11430"/>
                <a:solidFill>
                  <a:schemeClr val="bg1"/>
                </a:solidFill>
                <a:effectLst>
                  <a:outerShdw blurRad="50800" dist="39000" dir="5460000" algn="tl">
                    <a:srgbClr val="000000">
                      <a:alpha val="38000"/>
                    </a:srgbClr>
                  </a:outerShdw>
                </a:effectLst>
                <a:latin typeface="Dorian CLM" pitchFamily="2" charset="-79"/>
                <a:cs typeface="Dorian CLM" pitchFamily="2" charset="-79"/>
              </a:rPr>
              <a:t>לנצח אחי, </a:t>
            </a:r>
          </a:p>
          <a:p>
            <a:r>
              <a:rPr lang="he-IL" sz="4400" b="1" dirty="0" smtClean="0">
                <a:ln w="11430"/>
                <a:solidFill>
                  <a:schemeClr val="bg1"/>
                </a:solidFill>
                <a:effectLst>
                  <a:outerShdw blurRad="50800" dist="39000" dir="5460000" algn="tl">
                    <a:srgbClr val="000000">
                      <a:alpha val="38000"/>
                    </a:srgbClr>
                  </a:outerShdw>
                </a:effectLst>
                <a:latin typeface="Dorian CLM" pitchFamily="2" charset="-79"/>
                <a:cs typeface="Dorian CLM" pitchFamily="2" charset="-79"/>
              </a:rPr>
              <a:t>    אזכור אותך </a:t>
            </a:r>
            <a:r>
              <a:rPr lang="he-IL" sz="4400" b="1" dirty="0" err="1" smtClean="0">
                <a:ln w="11430"/>
                <a:solidFill>
                  <a:schemeClr val="bg1"/>
                </a:solidFill>
                <a:effectLst>
                  <a:outerShdw blurRad="50800" dist="39000" dir="5460000" algn="tl">
                    <a:srgbClr val="000000">
                      <a:alpha val="38000"/>
                    </a:srgbClr>
                  </a:outerShdw>
                </a:effectLst>
                <a:latin typeface="Dorian CLM" pitchFamily="2" charset="-79"/>
                <a:cs typeface="Dorian CLM" pitchFamily="2" charset="-79"/>
              </a:rPr>
              <a:t>תמיד..</a:t>
            </a:r>
            <a:r>
              <a:rPr lang="he-IL" sz="4400" b="1" dirty="0" smtClean="0">
                <a:ln w="11430"/>
                <a:solidFill>
                  <a:schemeClr val="bg1"/>
                </a:solidFill>
                <a:effectLst>
                  <a:outerShdw blurRad="50800" dist="39000" dir="5460000" algn="tl">
                    <a:srgbClr val="000000">
                      <a:alpha val="38000"/>
                    </a:srgbClr>
                  </a:outerShdw>
                </a:effectLst>
                <a:latin typeface="Dorian CLM" pitchFamily="2" charset="-79"/>
                <a:cs typeface="Dorian CLM" pitchFamily="2" charset="-79"/>
              </a:rPr>
              <a:t>"</a:t>
            </a:r>
            <a:endParaRPr lang="he-IL" sz="4400" dirty="0">
              <a:solidFill>
                <a:schemeClr val="bg1"/>
              </a:solidFill>
            </a:endParaRPr>
          </a:p>
        </p:txBody>
      </p:sp>
      <p:pic>
        <p:nvPicPr>
          <p:cNvPr id="6145" name="Picture 1" descr="C:\Users\user\Desktop\פרויקט הנצחה 2015\עמיקם\עמיקם תינוק ו.jpg"/>
          <p:cNvPicPr>
            <a:picLocks noChangeAspect="1" noChangeArrowheads="1"/>
          </p:cNvPicPr>
          <p:nvPr/>
        </p:nvPicPr>
        <p:blipFill>
          <a:blip r:embed="rId2" cstate="print"/>
          <a:srcRect/>
          <a:stretch>
            <a:fillRect/>
          </a:stretch>
        </p:blipFill>
        <p:spPr bwMode="auto">
          <a:xfrm>
            <a:off x="4643446" y="3018223"/>
            <a:ext cx="2000264" cy="2863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6" name="Picture 2" descr="C:\Users\user\Desktop\פרויקט הנצחה 2015\עמיקם\עמיק 3.jpg"/>
          <p:cNvPicPr>
            <a:picLocks noChangeAspect="1" noChangeArrowheads="1"/>
          </p:cNvPicPr>
          <p:nvPr/>
        </p:nvPicPr>
        <p:blipFill>
          <a:blip r:embed="rId3" cstate="print"/>
          <a:srcRect/>
          <a:stretch>
            <a:fillRect/>
          </a:stretch>
        </p:blipFill>
        <p:spPr bwMode="auto">
          <a:xfrm>
            <a:off x="285729" y="3018223"/>
            <a:ext cx="2000264" cy="2863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7" name="Picture 3" descr="C:\Users\user\Desktop\פרויקט הנצחה 2015\עמיקם\IMG-20150420-WA0009.jpg"/>
          <p:cNvPicPr>
            <a:picLocks noChangeAspect="1" noChangeArrowheads="1"/>
          </p:cNvPicPr>
          <p:nvPr/>
        </p:nvPicPr>
        <p:blipFill>
          <a:blip r:embed="rId4" cstate="print"/>
          <a:srcRect/>
          <a:stretch>
            <a:fillRect/>
          </a:stretch>
        </p:blipFill>
        <p:spPr bwMode="auto">
          <a:xfrm>
            <a:off x="2571745" y="3018223"/>
            <a:ext cx="2000264" cy="2863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9"/>
          <p:cNvSpPr/>
          <p:nvPr/>
        </p:nvSpPr>
        <p:spPr>
          <a:xfrm>
            <a:off x="1500175" y="7042561"/>
            <a:ext cx="5000660" cy="1077218"/>
          </a:xfrm>
          <a:prstGeom prst="rect">
            <a:avLst/>
          </a:prstGeom>
        </p:spPr>
        <p:txBody>
          <a:bodyPr wrap="square">
            <a:spAutoFit/>
          </a:bodyPr>
          <a:lstStyle/>
          <a:p>
            <a:r>
              <a:rPr lang="he-IL" sz="3200" dirty="0" smtClean="0">
                <a:solidFill>
                  <a:srgbClr val="000000"/>
                </a:solidFill>
                <a:latin typeface="Choco" pitchFamily="2" charset="-79"/>
                <a:cs typeface="Dorian CLM"/>
              </a:rPr>
              <a:t>עמיקם הובא למנוחת עולמים בבית הקברות הצבאי במושב ביצרון.</a:t>
            </a:r>
            <a:endParaRPr lang="he-IL" sz="3200" dirty="0">
              <a:solidFill>
                <a:srgbClr val="000000"/>
              </a:solidFill>
              <a:cs typeface="Dorian CLM"/>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500042" y="464312"/>
            <a:ext cx="5857916" cy="9664184"/>
          </a:xfrm>
          <a:prstGeom prst="rect">
            <a:avLst/>
          </a:prstGeom>
          <a:noFill/>
        </p:spPr>
        <p:txBody>
          <a:bodyPr wrap="square" rtlCol="1">
            <a:spAutoFit/>
          </a:bodyPr>
          <a:lstStyle/>
          <a:p>
            <a:r>
              <a:rPr lang="he-IL" sz="1800" b="1" dirty="0" smtClean="0">
                <a:solidFill>
                  <a:schemeClr val="bg1"/>
                </a:solidFill>
                <a:latin typeface="Arial Black" pitchFamily="34" charset="0"/>
              </a:rPr>
              <a:t>ארבעה ילדים נקראו על שמו של עמיקם אחרי נפילתו.האחד בנה של נחמה אחותו.השני בן של חברתו של עמיקם ציונה שהגיעה לאחר שילדה לביתו של עמיקם, הראתה את התינוק ואמרה יש לנו עמיקם. השלישי הבן של אלי אחיו הצעיר של עמיקם והרביעי בן למשפחה שגרה אצל ההורים כי ביתם בבצרון לא היה מוכן עולים שבאו מבולגריה כששמעה ויקי אימו של התינוק את הבשורה על עמיקם קיבלה צירי לידה והתינוק הנולד נקרא על שמו.יש עוד שמות נוספים, אנשים התקשרו בזמנו וסיפרו שקראו את הספר "נער כיסופים" בו מספר אוריאל אופק את קורות חיו של עמיקם בסגנון סיפורי, </a:t>
            </a:r>
            <a:r>
              <a:rPr lang="he-IL" sz="1800" b="1" dirty="0" err="1" smtClean="0">
                <a:solidFill>
                  <a:schemeClr val="bg1"/>
                </a:solidFill>
                <a:latin typeface="Arial Black" pitchFamily="34" charset="0"/>
              </a:rPr>
              <a:t>תאורו</a:t>
            </a:r>
            <a:r>
              <a:rPr lang="he-IL" sz="1800" b="1" dirty="0" smtClean="0">
                <a:solidFill>
                  <a:schemeClr val="bg1"/>
                </a:solidFill>
                <a:latin typeface="Arial Black" pitchFamily="34" charset="0"/>
              </a:rPr>
              <a:t> של עמיקם ניתן לקורא כמו שהוא על מעלותיו ומגרעותיו, הרבה קוראים הזדהו עם הדמות וקראו בשמו לילדים במשפחתם.</a:t>
            </a:r>
          </a:p>
          <a:p>
            <a:r>
              <a:rPr lang="he-IL" sz="1800" b="1" dirty="0" smtClean="0">
                <a:solidFill>
                  <a:schemeClr val="bg1"/>
                </a:solidFill>
                <a:latin typeface="Arial Black" pitchFamily="34" charset="0"/>
              </a:rPr>
              <a:t>ילדים נקראו על שמו, יצא לאור ספר המנציח את זכרו וכמו שאמר הנביא ירמיהו "כי מדי דברי בו זכור אזכרנו עוד".        בנים אלו שלנו לא יתכן שיהיו כלא היו ולכן אנו מחויבים להנציח אותם, ההנצחה היא בטוי לרצון עז להתמודד עם השכול .</a:t>
            </a:r>
          </a:p>
          <a:p>
            <a:r>
              <a:rPr lang="he-IL" sz="1800" b="1" dirty="0" smtClean="0">
                <a:solidFill>
                  <a:schemeClr val="bg1"/>
                </a:solidFill>
                <a:latin typeface="Arial Black" pitchFamily="34" charset="0"/>
              </a:rPr>
              <a:t>למרות החיסרון הפיזי הוא נמצא אתנו תמיד מכיון שהורי ז"ל ואני אחריהם השתדלנו לספר ולנחש מה היה עושה אילו.....</a:t>
            </a:r>
          </a:p>
          <a:p>
            <a:r>
              <a:rPr lang="he-IL" sz="1800" b="1" dirty="0" smtClean="0">
                <a:solidFill>
                  <a:schemeClr val="bg1"/>
                </a:solidFill>
                <a:latin typeface="Arial Black" pitchFamily="34" charset="0"/>
              </a:rPr>
              <a:t>ועדות לכך הוא המכתב שכתבה ביתי רויטל:</a:t>
            </a:r>
          </a:p>
          <a:p>
            <a:r>
              <a:rPr lang="he-IL" sz="1800" b="1" dirty="0" smtClean="0">
                <a:solidFill>
                  <a:schemeClr val="bg1"/>
                </a:solidFill>
                <a:latin typeface="Arial Black" pitchFamily="34" charset="0"/>
              </a:rPr>
              <a:t>"עמיקם החיל כך קראנו לו, [על מנת להבדיל מארבעת העמיקמים שנקראו על שמו לאחר מותו] למרות שאישית לא פגשתי אותו [נולדתי לאחר נפילתו] הכרתי אותו טוב יותר מרבים שפגשתי  וזה בזכות הקירבה שבין נחמה אימי ועמיקם גם בגיל וגם בנפש שהיתה מיוחדת במינה וכך אשיותו הועברה אלינו הילדים מגיל צעיר.</a:t>
            </a:r>
          </a:p>
          <a:p>
            <a:r>
              <a:rPr lang="he-IL" sz="1800" b="1" dirty="0" smtClean="0">
                <a:solidFill>
                  <a:schemeClr val="bg1"/>
                </a:solidFill>
                <a:latin typeface="Arial Black" pitchFamily="34" charset="0"/>
              </a:rPr>
              <a:t>עמיקם היה סמל הדבר האידאלי הקרין חריצות וחוסן  נפשי ופיזי מכל רמח אבריו ובד בבד היה גם פסיפסט בכל מעודו שידע לראות את האנושי גם בצידו השני של האויב. ועדות לכך היא השיר שכתב עמוס הלחינה לינוי, [בעלה של רויטל וביתם].  בשיר זה מופיע בסיום חלק קטן מקורות חיים של אדם מופלא.</a:t>
            </a:r>
          </a:p>
          <a:p>
            <a:endParaRPr lang="he-IL" sz="3200" dirty="0" smtClean="0">
              <a:latin typeface="Choco" pitchFamily="2" charset="-79"/>
              <a:cs typeface="Choco" pitchFamily="2" charset="-79"/>
            </a:endParaRPr>
          </a:p>
          <a:p>
            <a:r>
              <a:rPr lang="he-IL" sz="3200" dirty="0" smtClean="0">
                <a:latin typeface="Choco" pitchFamily="2" charset="-79"/>
                <a:cs typeface="Choco" pitchFamily="2" charset="-79"/>
              </a:rPr>
              <a:t>, </a:t>
            </a:r>
            <a:endParaRPr lang="he-IL" sz="3200" dirty="0">
              <a:latin typeface="Choco" pitchFamily="2" charset="-79"/>
              <a:cs typeface="Choco" pitchFamily="2" charset="-79"/>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1" descr="C:\Users\user\Desktop\פרויקט הנצחה 2015\עמיקם\דיסקית.jpg"/>
          <p:cNvPicPr>
            <a:picLocks noChangeAspect="1" noChangeArrowheads="1"/>
          </p:cNvPicPr>
          <p:nvPr/>
        </p:nvPicPr>
        <p:blipFill>
          <a:blip r:embed="rId2" cstate="print"/>
          <a:srcRect/>
          <a:stretch>
            <a:fillRect/>
          </a:stretch>
        </p:blipFill>
        <p:spPr bwMode="auto">
          <a:xfrm>
            <a:off x="214290" y="6887780"/>
            <a:ext cx="2428916" cy="2631294"/>
          </a:xfrm>
          <a:prstGeom prst="rect">
            <a:avLst/>
          </a:prstGeom>
          <a:ln>
            <a:noFill/>
          </a:ln>
          <a:effectLst>
            <a:softEdge rad="112500"/>
          </a:effectLst>
        </p:spPr>
      </p:pic>
      <p:sp>
        <p:nvSpPr>
          <p:cNvPr id="2" name="כותרת 1"/>
          <p:cNvSpPr>
            <a:spLocks noGrp="1"/>
          </p:cNvSpPr>
          <p:nvPr>
            <p:ph type="title"/>
          </p:nvPr>
        </p:nvSpPr>
        <p:spPr>
          <a:xfrm>
            <a:off x="500042" y="-309599"/>
            <a:ext cx="6015058" cy="1393041"/>
          </a:xfrm>
        </p:spPr>
        <p:txBody>
          <a:bodyPr>
            <a:normAutofit fontScale="90000"/>
          </a:bodyPr>
          <a:lstStyle/>
          <a:p>
            <a:r>
              <a:rPr lang="he-IL" i="1" u="sng" dirty="0" smtClean="0">
                <a:latin typeface="Ellinia CLM" pitchFamily="2" charset="-79"/>
                <a:cs typeface="Ellinia CLM" pitchFamily="2" charset="-79"/>
              </a:rPr>
              <a:t>איך בוכים על מתים ישנים</a:t>
            </a:r>
            <a:endParaRPr lang="he-IL" i="1" u="sng" dirty="0">
              <a:latin typeface="Ellinia CLM" pitchFamily="2" charset="-79"/>
              <a:cs typeface="Ellinia CLM" pitchFamily="2" charset="-79"/>
            </a:endParaRPr>
          </a:p>
        </p:txBody>
      </p:sp>
      <p:sp>
        <p:nvSpPr>
          <p:cNvPr id="5" name="TextBox 4"/>
          <p:cNvSpPr txBox="1"/>
          <p:nvPr/>
        </p:nvSpPr>
        <p:spPr>
          <a:xfrm>
            <a:off x="428605" y="2014276"/>
            <a:ext cx="6072230" cy="1569660"/>
          </a:xfrm>
          <a:prstGeom prst="rect">
            <a:avLst/>
          </a:prstGeom>
          <a:noFill/>
        </p:spPr>
        <p:txBody>
          <a:bodyPr wrap="square" rtlCol="1">
            <a:spAutoFit/>
          </a:bodyPr>
          <a:lstStyle/>
          <a:p>
            <a:r>
              <a:rPr lang="he-IL" sz="2400" dirty="0" smtClean="0">
                <a:latin typeface="David" pitchFamily="34" charset="-79"/>
                <a:cs typeface="David" pitchFamily="34" charset="-79"/>
              </a:rPr>
              <a:t>פסקה האש הקרב דעך,</a:t>
            </a:r>
          </a:p>
          <a:p>
            <a:r>
              <a:rPr lang="he-IL" sz="2400" dirty="0" smtClean="0">
                <a:latin typeface="David" pitchFamily="34" charset="-79"/>
                <a:cs typeface="David" pitchFamily="34" charset="-79"/>
              </a:rPr>
              <a:t>המטרה הושגה המוצב נלקח</a:t>
            </a:r>
          </a:p>
          <a:p>
            <a:r>
              <a:rPr lang="he-IL" sz="2400" dirty="0" smtClean="0">
                <a:latin typeface="David" pitchFamily="34" charset="-79"/>
                <a:cs typeface="David" pitchFamily="34" charset="-79"/>
              </a:rPr>
              <a:t>שבו כוחותינו לביתם </a:t>
            </a:r>
          </a:p>
          <a:p>
            <a:r>
              <a:rPr lang="he-IL" sz="2400" dirty="0" smtClean="0">
                <a:latin typeface="David" pitchFamily="34" charset="-79"/>
                <a:cs typeface="David" pitchFamily="34" charset="-79"/>
              </a:rPr>
              <a:t>הויה, איכה אחי עמיקם?</a:t>
            </a:r>
          </a:p>
        </p:txBody>
      </p:sp>
      <p:sp>
        <p:nvSpPr>
          <p:cNvPr id="6" name="TextBox 5"/>
          <p:cNvSpPr txBox="1"/>
          <p:nvPr/>
        </p:nvSpPr>
        <p:spPr>
          <a:xfrm>
            <a:off x="3857629" y="4024308"/>
            <a:ext cx="2643206" cy="1200329"/>
          </a:xfrm>
          <a:prstGeom prst="rect">
            <a:avLst/>
          </a:prstGeom>
          <a:noFill/>
        </p:spPr>
        <p:txBody>
          <a:bodyPr wrap="square" rtlCol="1">
            <a:spAutoFit/>
          </a:bodyPr>
          <a:lstStyle/>
          <a:p>
            <a:r>
              <a:rPr lang="he-IL" sz="2400" dirty="0" smtClean="0">
                <a:latin typeface="David" pitchFamily="34" charset="-79"/>
                <a:cs typeface="David" pitchFamily="34" charset="-79"/>
              </a:rPr>
              <a:t>הלום נפל אחי הקטן, </a:t>
            </a:r>
          </a:p>
          <a:p>
            <a:r>
              <a:rPr lang="he-IL" sz="2400" dirty="0" smtClean="0">
                <a:latin typeface="David" pitchFamily="34" charset="-79"/>
                <a:cs typeface="David" pitchFamily="34" charset="-79"/>
              </a:rPr>
              <a:t>הכי שלי עמיקם </a:t>
            </a:r>
          </a:p>
          <a:p>
            <a:r>
              <a:rPr lang="he-IL" sz="2400" dirty="0" smtClean="0">
                <a:latin typeface="David" pitchFamily="34" charset="-79"/>
                <a:cs typeface="David" pitchFamily="34" charset="-79"/>
              </a:rPr>
              <a:t>נדם, לעולם נאלם.</a:t>
            </a:r>
          </a:p>
        </p:txBody>
      </p:sp>
      <p:sp>
        <p:nvSpPr>
          <p:cNvPr id="7" name="TextBox 6"/>
          <p:cNvSpPr txBox="1"/>
          <p:nvPr/>
        </p:nvSpPr>
        <p:spPr>
          <a:xfrm>
            <a:off x="1500198" y="5806445"/>
            <a:ext cx="5072074" cy="1569660"/>
          </a:xfrm>
          <a:prstGeom prst="rect">
            <a:avLst/>
          </a:prstGeom>
          <a:noFill/>
        </p:spPr>
        <p:txBody>
          <a:bodyPr wrap="square" rtlCol="1">
            <a:spAutoFit/>
          </a:bodyPr>
          <a:lstStyle/>
          <a:p>
            <a:r>
              <a:rPr lang="he-IL" sz="2400" dirty="0" smtClean="0">
                <a:latin typeface="David" pitchFamily="34" charset="-79"/>
                <a:cs typeface="David" pitchFamily="34" charset="-79"/>
              </a:rPr>
              <a:t>איך אומר </a:t>
            </a:r>
            <a:r>
              <a:rPr lang="he-IL" sz="2400" dirty="0" err="1" smtClean="0">
                <a:latin typeface="David" pitchFamily="34" charset="-79"/>
                <a:cs typeface="David" pitchFamily="34" charset="-79"/>
              </a:rPr>
              <a:t>לאמא</a:t>
            </a:r>
            <a:r>
              <a:rPr lang="he-IL" sz="2400" dirty="0" smtClean="0">
                <a:latin typeface="David" pitchFamily="34" charset="-79"/>
                <a:cs typeface="David" pitchFamily="34" charset="-79"/>
              </a:rPr>
              <a:t> לאבא אבשר</a:t>
            </a:r>
            <a:endParaRPr lang="he-IL" sz="2400" dirty="0" smtClean="0">
              <a:solidFill>
                <a:srgbClr val="FF0000"/>
              </a:solidFill>
              <a:latin typeface="David" pitchFamily="34" charset="-79"/>
              <a:cs typeface="David" pitchFamily="34" charset="-79"/>
            </a:endParaRPr>
          </a:p>
          <a:p>
            <a:r>
              <a:rPr lang="he-IL" sz="2400" dirty="0" smtClean="0">
                <a:latin typeface="David" pitchFamily="34" charset="-79"/>
                <a:cs typeface="David" pitchFamily="34" charset="-79"/>
              </a:rPr>
              <a:t>שילדם עמיקם לא יותר חוזר.</a:t>
            </a:r>
          </a:p>
          <a:p>
            <a:r>
              <a:rPr lang="he-IL" sz="2400" dirty="0" smtClean="0">
                <a:latin typeface="David" pitchFamily="34" charset="-79"/>
                <a:cs typeface="David" pitchFamily="34" charset="-79"/>
              </a:rPr>
              <a:t>די עייפנו מהקטל והשכול הוא רק כאב </a:t>
            </a:r>
          </a:p>
          <a:p>
            <a:r>
              <a:rPr lang="he-IL" sz="2400" dirty="0" smtClean="0">
                <a:latin typeface="David" pitchFamily="34" charset="-79"/>
                <a:cs typeface="David" pitchFamily="34" charset="-79"/>
              </a:rPr>
              <a:t>אין יותר הילה במוות מהו האויב ?</a:t>
            </a:r>
          </a:p>
        </p:txBody>
      </p:sp>
      <p:sp>
        <p:nvSpPr>
          <p:cNvPr id="8" name="TextBox 7"/>
          <p:cNvSpPr txBox="1"/>
          <p:nvPr/>
        </p:nvSpPr>
        <p:spPr>
          <a:xfrm>
            <a:off x="714358" y="7838803"/>
            <a:ext cx="5857916" cy="1908215"/>
          </a:xfrm>
          <a:prstGeom prst="rect">
            <a:avLst/>
          </a:prstGeom>
          <a:noFill/>
        </p:spPr>
        <p:txBody>
          <a:bodyPr wrap="square" rtlCol="1">
            <a:spAutoFit/>
          </a:bodyPr>
          <a:lstStyle/>
          <a:p>
            <a:r>
              <a:rPr lang="he-IL" sz="2400" dirty="0" smtClean="0">
                <a:latin typeface="David" pitchFamily="34" charset="-79"/>
                <a:cs typeface="David" pitchFamily="34" charset="-79"/>
              </a:rPr>
              <a:t>איך בוכים על מתים ישנים?</a:t>
            </a:r>
          </a:p>
          <a:p>
            <a:r>
              <a:rPr lang="he-IL" sz="2400" dirty="0" smtClean="0">
                <a:latin typeface="David" pitchFamily="34" charset="-79"/>
                <a:cs typeface="David" pitchFamily="34" charset="-79"/>
              </a:rPr>
              <a:t>איך סופדים אחרי יובל שנים?</a:t>
            </a:r>
          </a:p>
          <a:p>
            <a:r>
              <a:rPr lang="he-IL" sz="2400" dirty="0" smtClean="0">
                <a:latin typeface="David" pitchFamily="34" charset="-79"/>
                <a:cs typeface="David" pitchFamily="34" charset="-79"/>
              </a:rPr>
              <a:t>בכיסופים נפלת אחי הקטן,</a:t>
            </a:r>
          </a:p>
          <a:p>
            <a:r>
              <a:rPr lang="he-IL" sz="2400" dirty="0" smtClean="0">
                <a:latin typeface="David" pitchFamily="34" charset="-79"/>
                <a:cs typeface="David" pitchFamily="34" charset="-79"/>
              </a:rPr>
              <a:t>וכיסופים הותרת הכי שלי עמיקם</a:t>
            </a:r>
            <a:r>
              <a:rPr lang="he-IL" sz="2800" dirty="0" smtClean="0">
                <a:latin typeface="David" pitchFamily="34" charset="-79"/>
                <a:cs typeface="David" pitchFamily="34" charset="-79"/>
              </a:rPr>
              <a:t>.</a:t>
            </a:r>
          </a:p>
          <a:p>
            <a:endParaRPr lang="he-IL" dirty="0"/>
          </a:p>
        </p:txBody>
      </p:sp>
      <p:sp>
        <p:nvSpPr>
          <p:cNvPr id="10" name="TextBox 9"/>
          <p:cNvSpPr txBox="1"/>
          <p:nvPr/>
        </p:nvSpPr>
        <p:spPr>
          <a:xfrm>
            <a:off x="785795" y="1006053"/>
            <a:ext cx="5715040" cy="1246495"/>
          </a:xfrm>
          <a:prstGeom prst="rect">
            <a:avLst/>
          </a:prstGeom>
          <a:noFill/>
        </p:spPr>
        <p:txBody>
          <a:bodyPr wrap="square" rtlCol="1">
            <a:spAutoFit/>
          </a:bodyPr>
          <a:lstStyle/>
          <a:p>
            <a:r>
              <a:rPr lang="he-IL" sz="2500" b="1" dirty="0" smtClean="0">
                <a:latin typeface="Ellinia CLM" pitchFamily="2" charset="-79"/>
                <a:cs typeface="Ellinia CLM" pitchFamily="2" charset="-79"/>
              </a:rPr>
              <a:t>מילים: עמוס ברקאי בעלה של </a:t>
            </a:r>
            <a:r>
              <a:rPr lang="he-IL" sz="2500" b="1" dirty="0" err="1" smtClean="0">
                <a:latin typeface="Ellinia CLM" pitchFamily="2" charset="-79"/>
                <a:cs typeface="Ellinia CLM" pitchFamily="2" charset="-79"/>
              </a:rPr>
              <a:t>רויטל</a:t>
            </a:r>
            <a:r>
              <a:rPr lang="he-IL" sz="2500" b="1" dirty="0" smtClean="0">
                <a:latin typeface="Ellinia CLM" pitchFamily="2" charset="-79"/>
                <a:cs typeface="Ellinia CLM" pitchFamily="2" charset="-79"/>
              </a:rPr>
              <a:t> </a:t>
            </a:r>
          </a:p>
          <a:p>
            <a:r>
              <a:rPr lang="he-IL" sz="2500" b="1" dirty="0" smtClean="0">
                <a:latin typeface="Ellinia CLM" pitchFamily="2" charset="-79"/>
                <a:cs typeface="Ellinia CLM" pitchFamily="2" charset="-79"/>
              </a:rPr>
              <a:t>ביצוע: לינוי ביתם הלחינה ושרה</a:t>
            </a:r>
          </a:p>
          <a:p>
            <a:r>
              <a:rPr lang="he-IL" sz="2500" dirty="0" smtClean="0">
                <a:latin typeface="Ellinia CLM" pitchFamily="2" charset="-79"/>
                <a:cs typeface="Ellinia CLM" pitchFamily="2" charset="-79"/>
              </a:rPr>
              <a:t> </a:t>
            </a:r>
            <a:endParaRPr lang="he-IL" sz="2500" dirty="0">
              <a:latin typeface="Ellinia CLM" pitchFamily="2" charset="-79"/>
              <a:cs typeface="Ellinia CLM" pitchFamily="2" charset="-79"/>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פרויקט הנצחה 2015\עמיקם\bg.jpg"/>
          <p:cNvPicPr>
            <a:picLocks noChangeAspect="1" noChangeArrowheads="1"/>
          </p:cNvPicPr>
          <p:nvPr/>
        </p:nvPicPr>
        <p:blipFill>
          <a:blip r:embed="rId2" cstate="print"/>
          <a:srcRect/>
          <a:stretch>
            <a:fillRect/>
          </a:stretch>
        </p:blipFill>
        <p:spPr bwMode="auto">
          <a:xfrm>
            <a:off x="0" y="4"/>
            <a:ext cx="6858000" cy="9905999"/>
          </a:xfrm>
          <a:prstGeom prst="rect">
            <a:avLst/>
          </a:prstGeom>
          <a:ln>
            <a:noFill/>
          </a:ln>
          <a:effectLst>
            <a:outerShdw blurRad="292100" dist="139700" dir="2700000" algn="tl" rotWithShape="0">
              <a:srgbClr val="333333">
                <a:alpha val="65000"/>
              </a:srgbClr>
            </a:outerShdw>
          </a:effectLst>
        </p:spPr>
      </p:pic>
      <p:pic>
        <p:nvPicPr>
          <p:cNvPr id="1027" name="Picture 3" descr="C:\Users\user\Desktop\פרויקט הנצחה 2015\עמיקם\אתר חץ שחור 1.jpg"/>
          <p:cNvPicPr>
            <a:picLocks noChangeAspect="1" noChangeArrowheads="1"/>
          </p:cNvPicPr>
          <p:nvPr/>
        </p:nvPicPr>
        <p:blipFill>
          <a:blip r:embed="rId3" cstate="print"/>
          <a:srcRect/>
          <a:stretch>
            <a:fillRect/>
          </a:stretch>
        </p:blipFill>
        <p:spPr bwMode="auto">
          <a:xfrm>
            <a:off x="3929068" y="3482569"/>
            <a:ext cx="2769596" cy="2166953"/>
          </a:xfrm>
          <a:prstGeom prst="rect">
            <a:avLst/>
          </a:prstGeom>
          <a:ln>
            <a:noFill/>
          </a:ln>
          <a:effectLst>
            <a:softEdge rad="112500"/>
          </a:effectLst>
        </p:spPr>
      </p:pic>
      <p:sp>
        <p:nvSpPr>
          <p:cNvPr id="2" name="כותרת 1"/>
          <p:cNvSpPr>
            <a:spLocks noGrp="1"/>
          </p:cNvSpPr>
          <p:nvPr>
            <p:ph type="title"/>
          </p:nvPr>
        </p:nvSpPr>
        <p:spPr>
          <a:xfrm>
            <a:off x="357166" y="2"/>
            <a:ext cx="6172200" cy="1393006"/>
          </a:xfrm>
        </p:spPr>
        <p:txBody>
          <a:bodyPr/>
          <a:lstStyle/>
          <a:p>
            <a:r>
              <a:rPr lang="he-IL" dirty="0" smtClean="0">
                <a:solidFill>
                  <a:schemeClr val="bg1"/>
                </a:solidFill>
                <a:latin typeface="Choco" pitchFamily="2" charset="-79"/>
                <a:cs typeface="Choco" pitchFamily="2" charset="-79"/>
              </a:rPr>
              <a:t>"חץ שחור"</a:t>
            </a:r>
            <a:endParaRPr lang="he-IL" dirty="0">
              <a:solidFill>
                <a:schemeClr val="bg1"/>
              </a:solidFill>
              <a:latin typeface="Choco" pitchFamily="2" charset="-79"/>
              <a:cs typeface="Choco" pitchFamily="2" charset="-79"/>
            </a:endParaRPr>
          </a:p>
        </p:txBody>
      </p:sp>
      <p:sp>
        <p:nvSpPr>
          <p:cNvPr id="3" name="מציין מיקום תוכן 2"/>
          <p:cNvSpPr>
            <a:spLocks noGrp="1"/>
          </p:cNvSpPr>
          <p:nvPr>
            <p:ph idx="1"/>
          </p:nvPr>
        </p:nvSpPr>
        <p:spPr>
          <a:xfrm>
            <a:off x="357166" y="8126038"/>
            <a:ext cx="6172200" cy="1507076"/>
          </a:xfrm>
        </p:spPr>
        <p:txBody>
          <a:bodyPr>
            <a:normAutofit/>
          </a:bodyPr>
          <a:lstStyle/>
          <a:p>
            <a:pPr marL="0" indent="0" algn="ctr">
              <a:buNone/>
            </a:pPr>
            <a:r>
              <a:rPr lang="he-IL" b="1" dirty="0" smtClean="0">
                <a:latin typeface="Choco" pitchFamily="2" charset="-79"/>
                <a:cs typeface="Choco" pitchFamily="2" charset="-79"/>
              </a:rPr>
              <a:t> </a:t>
            </a:r>
            <a:r>
              <a:rPr lang="he-IL" b="1" dirty="0" smtClean="0">
                <a:solidFill>
                  <a:schemeClr val="bg1"/>
                </a:solidFill>
                <a:latin typeface="Choco" pitchFamily="2" charset="-79"/>
                <a:cs typeface="Choco" pitchFamily="2" charset="-79"/>
              </a:rPr>
              <a:t>אתר חץ שחור נקרא על שם הקוד הצהלי שניתן לפעולת עזה.</a:t>
            </a:r>
            <a:endParaRPr lang="he-IL" dirty="0">
              <a:solidFill>
                <a:schemeClr val="bg1"/>
              </a:solidFill>
              <a:latin typeface="Choco" pitchFamily="2" charset="-79"/>
              <a:cs typeface="Choco" pitchFamily="2" charset="-79"/>
            </a:endParaRPr>
          </a:p>
        </p:txBody>
      </p:sp>
      <p:pic>
        <p:nvPicPr>
          <p:cNvPr id="1026" name="Picture 2" descr="C:\Users\user\Desktop\פרויקט הנצחה 2015\עמיקם\אתר חץ שחור.jpg"/>
          <p:cNvPicPr>
            <a:picLocks noChangeAspect="1" noChangeArrowheads="1"/>
          </p:cNvPicPr>
          <p:nvPr/>
        </p:nvPicPr>
        <p:blipFill>
          <a:blip r:embed="rId4" cstate="print"/>
          <a:srcRect/>
          <a:stretch>
            <a:fillRect/>
          </a:stretch>
        </p:blipFill>
        <p:spPr bwMode="auto">
          <a:xfrm>
            <a:off x="214290" y="3482569"/>
            <a:ext cx="2786082" cy="2166953"/>
          </a:xfrm>
          <a:prstGeom prst="rect">
            <a:avLst/>
          </a:prstGeom>
          <a:ln>
            <a:noFill/>
          </a:ln>
          <a:effectLst>
            <a:softEdge rad="112500"/>
          </a:effectLst>
        </p:spPr>
      </p:pic>
      <p:pic>
        <p:nvPicPr>
          <p:cNvPr id="8" name="Picture 2" descr="C:\Users\user\Desktop\פרויקט הנצחה 2015\עמיקם\81005 (23).jpg"/>
          <p:cNvPicPr>
            <a:picLocks noChangeAspect="1" noChangeArrowheads="1"/>
          </p:cNvPicPr>
          <p:nvPr/>
        </p:nvPicPr>
        <p:blipFill>
          <a:blip r:embed="rId5" cstate="print"/>
          <a:srcRect/>
          <a:stretch>
            <a:fillRect/>
          </a:stretch>
        </p:blipFill>
        <p:spPr bwMode="auto">
          <a:xfrm>
            <a:off x="2000241" y="5664228"/>
            <a:ext cx="2928958" cy="2229640"/>
          </a:xfrm>
          <a:prstGeom prst="rect">
            <a:avLst/>
          </a:prstGeom>
          <a:ln>
            <a:noFill/>
          </a:ln>
          <a:effectLst>
            <a:softEdge rad="112500"/>
          </a:effectLst>
        </p:spPr>
      </p:pic>
      <p:sp>
        <p:nvSpPr>
          <p:cNvPr id="9" name="TextBox 8"/>
          <p:cNvSpPr txBox="1"/>
          <p:nvPr/>
        </p:nvSpPr>
        <p:spPr>
          <a:xfrm>
            <a:off x="285728" y="1315615"/>
            <a:ext cx="6357983" cy="2062103"/>
          </a:xfrm>
          <a:prstGeom prst="rect">
            <a:avLst/>
          </a:prstGeom>
          <a:noFill/>
        </p:spPr>
        <p:txBody>
          <a:bodyPr wrap="square" rtlCol="1">
            <a:spAutoFit/>
          </a:bodyPr>
          <a:lstStyle/>
          <a:p>
            <a:r>
              <a:rPr lang="he-IL" sz="3200" dirty="0" smtClean="0">
                <a:solidFill>
                  <a:schemeClr val="bg1"/>
                </a:solidFill>
                <a:latin typeface="Choco" pitchFamily="2" charset="-79"/>
                <a:cs typeface="Choco" pitchFamily="2" charset="-79"/>
              </a:rPr>
              <a:t>אתר חץ שחור מספר את מורשת הקרב של הצנחנים בתקופת פעולות התגמול נגד ה"פדאיון" בין 1953 ל-1956, ומנציח 96 נופלים בפעולות אלו.</a:t>
            </a:r>
            <a:endParaRPr lang="he-IL" sz="3200" dirty="0">
              <a:solidFill>
                <a:schemeClr val="bg1"/>
              </a:solidFill>
              <a:latin typeface="Choco" pitchFamily="2" charset="-79"/>
              <a:cs typeface="Choco" pitchFamily="2" charset="-79"/>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פרויקט הנצחה 2015\עמיקם\bg.jpg"/>
          <p:cNvPicPr>
            <a:picLocks noChangeAspect="1" noChangeArrowheads="1"/>
          </p:cNvPicPr>
          <p:nvPr/>
        </p:nvPicPr>
        <p:blipFill>
          <a:blip r:embed="rId2" cstate="print"/>
          <a:srcRect/>
          <a:stretch>
            <a:fillRect/>
          </a:stretch>
        </p:blipFill>
        <p:spPr bwMode="auto">
          <a:xfrm>
            <a:off x="0" y="4"/>
            <a:ext cx="6858000" cy="9905999"/>
          </a:xfrm>
          <a:prstGeom prst="rect">
            <a:avLst/>
          </a:prstGeom>
          <a:ln>
            <a:noFill/>
          </a:ln>
          <a:effectLst>
            <a:outerShdw blurRad="292100" dist="139700" dir="2700000" algn="tl" rotWithShape="0">
              <a:srgbClr val="333333">
                <a:alpha val="65000"/>
              </a:srgbClr>
            </a:outerShdw>
          </a:effectLst>
        </p:spPr>
      </p:pic>
      <p:pic>
        <p:nvPicPr>
          <p:cNvPr id="3074" name="Picture 2" descr="C:\Users\user\Desktop\פרויקט הנצחה 2015\עמיקם\בית יד לבנים באר טוביה.JPG"/>
          <p:cNvPicPr>
            <a:picLocks noChangeAspect="1" noChangeArrowheads="1"/>
          </p:cNvPicPr>
          <p:nvPr/>
        </p:nvPicPr>
        <p:blipFill>
          <a:blip r:embed="rId3" cstate="print">
            <a:lum bright="20000"/>
          </a:blip>
          <a:srcRect/>
          <a:stretch>
            <a:fillRect/>
          </a:stretch>
        </p:blipFill>
        <p:spPr bwMode="auto">
          <a:xfrm>
            <a:off x="0" y="6481459"/>
            <a:ext cx="4214818" cy="3424541"/>
          </a:xfrm>
          <a:prstGeom prst="rect">
            <a:avLst/>
          </a:prstGeom>
          <a:ln>
            <a:noFill/>
          </a:ln>
          <a:effectLst>
            <a:softEdge rad="112500"/>
          </a:effectLst>
        </p:spPr>
      </p:pic>
      <p:sp>
        <p:nvSpPr>
          <p:cNvPr id="2" name="כותרת 1"/>
          <p:cNvSpPr>
            <a:spLocks noGrp="1"/>
          </p:cNvSpPr>
          <p:nvPr>
            <p:ph type="title"/>
          </p:nvPr>
        </p:nvSpPr>
        <p:spPr/>
        <p:txBody>
          <a:bodyPr>
            <a:normAutofit fontScale="90000"/>
          </a:bodyPr>
          <a:lstStyle/>
          <a:p>
            <a:r>
              <a:rPr lang="he-IL" sz="6000" b="1" u="sng" dirty="0" smtClean="0">
                <a:solidFill>
                  <a:schemeClr val="bg1"/>
                </a:solidFill>
                <a:latin typeface="Dorian CLM" pitchFamily="2" charset="-79"/>
                <a:cs typeface="Dorian CLM" pitchFamily="2" charset="-79"/>
              </a:rPr>
              <a:t>בית יד לבנים</a:t>
            </a:r>
            <a:r>
              <a:rPr lang="en-US" dirty="0" smtClean="0">
                <a:solidFill>
                  <a:schemeClr val="bg1"/>
                </a:solidFill>
                <a:latin typeface="Dorian CLM" pitchFamily="2" charset="-79"/>
                <a:cs typeface="Dorian CLM" pitchFamily="2" charset="-79"/>
              </a:rPr>
              <a:t/>
            </a:r>
            <a:br>
              <a:rPr lang="en-US" dirty="0" smtClean="0">
                <a:solidFill>
                  <a:schemeClr val="bg1"/>
                </a:solidFill>
                <a:latin typeface="Dorian CLM" pitchFamily="2" charset="-79"/>
                <a:cs typeface="Dorian CLM" pitchFamily="2" charset="-79"/>
              </a:rPr>
            </a:br>
            <a:r>
              <a:rPr lang="he-IL" sz="3600" b="1" dirty="0" smtClean="0">
                <a:solidFill>
                  <a:schemeClr val="bg1"/>
                </a:solidFill>
                <a:latin typeface="Dorian CLM" pitchFamily="2" charset="-79"/>
                <a:cs typeface="Dorian CLM" pitchFamily="2" charset="-79"/>
              </a:rPr>
              <a:t>ארגון להנצחת חללי מערכות ישראל</a:t>
            </a:r>
            <a:endParaRPr lang="he-IL" dirty="0">
              <a:solidFill>
                <a:schemeClr val="bg1"/>
              </a:solidFill>
              <a:latin typeface="Dorian CLM" pitchFamily="2" charset="-79"/>
              <a:cs typeface="Dorian CLM" pitchFamily="2" charset="-79"/>
            </a:endParaRPr>
          </a:p>
        </p:txBody>
      </p:sp>
      <p:sp>
        <p:nvSpPr>
          <p:cNvPr id="3" name="מציין מיקום תוכן 2"/>
          <p:cNvSpPr>
            <a:spLocks noGrp="1"/>
          </p:cNvSpPr>
          <p:nvPr>
            <p:ph idx="1"/>
          </p:nvPr>
        </p:nvSpPr>
        <p:spPr>
          <a:xfrm>
            <a:off x="285728" y="2321703"/>
            <a:ext cx="6172200" cy="6537502"/>
          </a:xfrm>
        </p:spPr>
        <p:txBody>
          <a:bodyPr>
            <a:normAutofit/>
          </a:bodyPr>
          <a:lstStyle/>
          <a:p>
            <a:pPr marL="0" indent="0">
              <a:buNone/>
            </a:pPr>
            <a:r>
              <a:rPr lang="he-IL" b="1" dirty="0" smtClean="0">
                <a:solidFill>
                  <a:schemeClr val="bg1"/>
                </a:solidFill>
                <a:latin typeface="Guttman David" pitchFamily="2" charset="-79"/>
                <a:cs typeface="Guttman David" pitchFamily="2" charset="-79"/>
              </a:rPr>
              <a:t>ארגון בית יד לבנים פועל להנצחת חללי מערכות ישראל. </a:t>
            </a:r>
            <a:r>
              <a:rPr lang="en-US" b="1" dirty="0" smtClean="0">
                <a:solidFill>
                  <a:schemeClr val="bg1"/>
                </a:solidFill>
                <a:cs typeface="Guttman David" pitchFamily="2" charset="-79"/>
              </a:rPr>
              <a:t/>
            </a:r>
            <a:br>
              <a:rPr lang="en-US" b="1" dirty="0" smtClean="0">
                <a:solidFill>
                  <a:schemeClr val="bg1"/>
                </a:solidFill>
                <a:cs typeface="Guttman David" pitchFamily="2" charset="-79"/>
              </a:rPr>
            </a:br>
            <a:r>
              <a:rPr lang="he-IL" b="1" dirty="0" smtClean="0">
                <a:solidFill>
                  <a:schemeClr val="bg1"/>
                </a:solidFill>
                <a:latin typeface="Guttman David" pitchFamily="2" charset="-79"/>
                <a:cs typeface="Guttman David" pitchFamily="2" charset="-79"/>
              </a:rPr>
              <a:t>הארגון פעיל בכל רחבי הארץ, בעזרת חדרי זיכרון להנצחת החללים.</a:t>
            </a:r>
            <a:r>
              <a:rPr lang="en-US" b="1" dirty="0" smtClean="0">
                <a:solidFill>
                  <a:schemeClr val="bg1"/>
                </a:solidFill>
                <a:cs typeface="Guttman David" pitchFamily="2" charset="-79"/>
              </a:rPr>
              <a:t> </a:t>
            </a:r>
            <a:br>
              <a:rPr lang="en-US" b="1" dirty="0" smtClean="0">
                <a:solidFill>
                  <a:schemeClr val="bg1"/>
                </a:solidFill>
                <a:cs typeface="Guttman David" pitchFamily="2" charset="-79"/>
              </a:rPr>
            </a:br>
            <a:r>
              <a:rPr lang="he-IL" b="1" dirty="0" smtClean="0">
                <a:solidFill>
                  <a:schemeClr val="bg1"/>
                </a:solidFill>
                <a:latin typeface="Guttman David" pitchFamily="2" charset="-79"/>
                <a:cs typeface="Guttman David" pitchFamily="2" charset="-79"/>
              </a:rPr>
              <a:t>בית יד לבנים של המועצה האזורית באר טוביה אחראי על עשרים ושלושה יישובים, תומך במשפחות השכולות ומנציח קרוביהם.  </a:t>
            </a:r>
          </a:p>
          <a:p>
            <a:pPr>
              <a:buNone/>
            </a:pPr>
            <a:endParaRPr lang="he-IL" b="1" dirty="0" smtClean="0">
              <a:latin typeface="Guttman David" pitchFamily="2" charset="-79"/>
              <a:cs typeface="Guttman David" pitchFamily="2" charset="-79"/>
            </a:endParaRPr>
          </a:p>
          <a:p>
            <a:pPr>
              <a:buNone/>
            </a:pPr>
            <a:r>
              <a:rPr lang="he-IL" b="1" dirty="0" smtClean="0">
                <a:latin typeface="Guttman David" pitchFamily="2" charset="-79"/>
                <a:cs typeface="Guttman David" pitchFamily="2" charset="-79"/>
              </a:rPr>
              <a:t> </a:t>
            </a:r>
            <a:endParaRPr lang="he-IL" dirty="0">
              <a:latin typeface="Guttman David" pitchFamily="2" charset="-79"/>
              <a:cs typeface="Guttman David" pitchFamily="2" charset="-79"/>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user\Desktop\פרויקט הנצחה 2015\עמיקם\paper-textures-crumpled-backgrounds-wallpapers (2).jpg"/>
          <p:cNvPicPr>
            <a:picLocks noChangeAspect="1" noChangeArrowheads="1"/>
          </p:cNvPicPr>
          <p:nvPr/>
        </p:nvPicPr>
        <p:blipFill>
          <a:blip r:embed="rId2" cstate="print"/>
          <a:srcRect/>
          <a:stretch>
            <a:fillRect/>
          </a:stretch>
        </p:blipFill>
        <p:spPr bwMode="auto">
          <a:xfrm>
            <a:off x="0" y="0"/>
            <a:ext cx="6858000" cy="9906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76672" y="535584"/>
            <a:ext cx="5786478" cy="1077218"/>
          </a:xfrm>
          <a:prstGeom prst="rect">
            <a:avLst/>
          </a:prstGeom>
          <a:noFill/>
        </p:spPr>
        <p:txBody>
          <a:bodyPr wrap="square" rtlCol="1">
            <a:spAutoFit/>
          </a:bodyPr>
          <a:lstStyle/>
          <a:p>
            <a:r>
              <a:rPr lang="he-IL" sz="3200" dirty="0" smtClean="0">
                <a:solidFill>
                  <a:schemeClr val="bg1"/>
                </a:solidFill>
                <a:latin typeface="Choco" pitchFamily="2" charset="-79"/>
                <a:cs typeface="Choco" pitchFamily="2" charset="-79"/>
              </a:rPr>
              <a:t>עמיקם  נולד ב- </a:t>
            </a:r>
            <a:r>
              <a:rPr lang="he-IL" sz="3200" dirty="0">
                <a:solidFill>
                  <a:schemeClr val="bg1"/>
                </a:solidFill>
                <a:latin typeface="Choco" pitchFamily="2" charset="-79"/>
                <a:cs typeface="Choco" pitchFamily="2" charset="-79"/>
              </a:rPr>
              <a:t>כ</a:t>
            </a:r>
            <a:r>
              <a:rPr lang="ar-SA" sz="3200" dirty="0">
                <a:solidFill>
                  <a:schemeClr val="bg1"/>
                </a:solidFill>
                <a:latin typeface="Choco" pitchFamily="2" charset="-79"/>
              </a:rPr>
              <a:t>"</a:t>
            </a:r>
            <a:r>
              <a:rPr lang="he-IL" sz="3200" dirty="0">
                <a:solidFill>
                  <a:schemeClr val="bg1"/>
                </a:solidFill>
                <a:latin typeface="Choco" pitchFamily="2" charset="-79"/>
                <a:cs typeface="Choco" pitchFamily="2" charset="-79"/>
              </a:rPr>
              <a:t>ו באדר </a:t>
            </a:r>
            <a:r>
              <a:rPr lang="he-IL" sz="3200" dirty="0" err="1">
                <a:solidFill>
                  <a:schemeClr val="bg1"/>
                </a:solidFill>
                <a:latin typeface="Choco" pitchFamily="2" charset="-79"/>
                <a:cs typeface="Choco" pitchFamily="2" charset="-79"/>
              </a:rPr>
              <a:t>תרצ</a:t>
            </a:r>
            <a:r>
              <a:rPr lang="ar-SA" sz="3200" dirty="0">
                <a:solidFill>
                  <a:schemeClr val="bg1"/>
                </a:solidFill>
                <a:latin typeface="Choco" pitchFamily="2" charset="-79"/>
              </a:rPr>
              <a:t>"</a:t>
            </a:r>
            <a:r>
              <a:rPr lang="he-IL" sz="3200" dirty="0">
                <a:solidFill>
                  <a:schemeClr val="bg1"/>
                </a:solidFill>
                <a:latin typeface="Choco" pitchFamily="2" charset="-79"/>
                <a:cs typeface="Choco" pitchFamily="2" charset="-79"/>
              </a:rPr>
              <a:t>ד</a:t>
            </a:r>
            <a:r>
              <a:rPr lang="ar-SA" sz="3200" dirty="0">
                <a:solidFill>
                  <a:schemeClr val="bg1"/>
                </a:solidFill>
                <a:latin typeface="Choco" pitchFamily="2" charset="-79"/>
              </a:rPr>
              <a:t> </a:t>
            </a:r>
            <a:r>
              <a:rPr lang="he-IL" sz="3200" dirty="0" smtClean="0">
                <a:solidFill>
                  <a:schemeClr val="bg1"/>
                </a:solidFill>
                <a:latin typeface="Choco" pitchFamily="2" charset="-79"/>
                <a:cs typeface="Choco" pitchFamily="2" charset="-79"/>
              </a:rPr>
              <a:t> </a:t>
            </a:r>
          </a:p>
          <a:p>
            <a:r>
              <a:rPr lang="ar-SA" sz="3200" dirty="0" smtClean="0">
                <a:solidFill>
                  <a:schemeClr val="bg1"/>
                </a:solidFill>
                <a:latin typeface="Choco" pitchFamily="2" charset="-79"/>
              </a:rPr>
              <a:t>13.3.1934</a:t>
            </a:r>
            <a:r>
              <a:rPr lang="he-IL" sz="3200" dirty="0" smtClean="0">
                <a:solidFill>
                  <a:schemeClr val="bg1"/>
                </a:solidFill>
                <a:latin typeface="Choco" pitchFamily="2" charset="-79"/>
                <a:cs typeface="Choco" pitchFamily="2" charset="-79"/>
              </a:rPr>
              <a:t> בתל</a:t>
            </a:r>
            <a:r>
              <a:rPr lang="ar-SA" sz="3200" dirty="0">
                <a:solidFill>
                  <a:schemeClr val="bg1"/>
                </a:solidFill>
                <a:latin typeface="Choco" pitchFamily="2" charset="-79"/>
              </a:rPr>
              <a:t>-</a:t>
            </a:r>
            <a:r>
              <a:rPr lang="he-IL" sz="3200" dirty="0" smtClean="0">
                <a:solidFill>
                  <a:schemeClr val="bg1"/>
                </a:solidFill>
                <a:latin typeface="Choco" pitchFamily="2" charset="-79"/>
                <a:cs typeface="Choco" pitchFamily="2" charset="-79"/>
              </a:rPr>
              <a:t>אביב. </a:t>
            </a:r>
            <a:endParaRPr lang="he-IL" sz="3200" dirty="0">
              <a:solidFill>
                <a:schemeClr val="bg1"/>
              </a:solidFill>
              <a:latin typeface="Choco" pitchFamily="2" charset="-79"/>
              <a:cs typeface="Choco" pitchFamily="2" charset="-79"/>
            </a:endParaRPr>
          </a:p>
        </p:txBody>
      </p:sp>
      <p:sp>
        <p:nvSpPr>
          <p:cNvPr id="6" name="TextBox 5"/>
          <p:cNvSpPr txBox="1"/>
          <p:nvPr/>
        </p:nvSpPr>
        <p:spPr>
          <a:xfrm>
            <a:off x="285729" y="5604823"/>
            <a:ext cx="6167607" cy="3108543"/>
          </a:xfrm>
          <a:prstGeom prst="rect">
            <a:avLst/>
          </a:prstGeom>
          <a:noFill/>
        </p:spPr>
        <p:txBody>
          <a:bodyPr wrap="square" rtlCol="1">
            <a:spAutoFit/>
          </a:bodyPr>
          <a:lstStyle/>
          <a:p>
            <a:r>
              <a:rPr lang="he-IL" sz="2800" dirty="0" smtClean="0">
                <a:solidFill>
                  <a:schemeClr val="bg1"/>
                </a:solidFill>
                <a:latin typeface="Choco" pitchFamily="2" charset="-79"/>
                <a:cs typeface="Choco" pitchFamily="2" charset="-79"/>
              </a:rPr>
              <a:t>עמיקם, בן </a:t>
            </a:r>
            <a:r>
              <a:rPr lang="he-IL" sz="2800" dirty="0">
                <a:solidFill>
                  <a:schemeClr val="bg1"/>
                </a:solidFill>
                <a:latin typeface="Choco" pitchFamily="2" charset="-79"/>
                <a:cs typeface="Choco" pitchFamily="2" charset="-79"/>
              </a:rPr>
              <a:t>שמעון וטניה</a:t>
            </a:r>
            <a:r>
              <a:rPr lang="ar-SA" sz="2800" dirty="0" smtClean="0">
                <a:solidFill>
                  <a:schemeClr val="bg1"/>
                </a:solidFill>
                <a:latin typeface="Choco" pitchFamily="2" charset="-79"/>
                <a:cs typeface="Choco" pitchFamily="2" charset="-79"/>
              </a:rPr>
              <a:t>.</a:t>
            </a:r>
            <a:r>
              <a:rPr lang="he-IL" sz="2800" dirty="0" smtClean="0">
                <a:solidFill>
                  <a:schemeClr val="bg1"/>
                </a:solidFill>
                <a:latin typeface="Choco" pitchFamily="2" charset="-79"/>
                <a:cs typeface="Choco" pitchFamily="2" charset="-79"/>
              </a:rPr>
              <a:t> נולד בתל אביב ,בגיל 8 וחצי עבר למושב ביצרון . עם אחותו נחמה ואח צעיר אלי.</a:t>
            </a:r>
          </a:p>
          <a:p>
            <a:r>
              <a:rPr lang="he-IL" sz="2800" dirty="0" smtClean="0">
                <a:solidFill>
                  <a:schemeClr val="bg1"/>
                </a:solidFill>
                <a:latin typeface="Choco" pitchFamily="2" charset="-79"/>
                <a:cs typeface="Choco" pitchFamily="2" charset="-79"/>
              </a:rPr>
              <a:t>סבו של עמיקם נתן לעמיקם את שמו .. זו היתה תקוותו של הסבא שהיה ציוני נלהב  שמדינת ישראל תקום. [זה קרה לפני שמונים שנה זו היתה נבואה או חזון שהתגשם].</a:t>
            </a:r>
          </a:p>
        </p:txBody>
      </p:sp>
      <p:pic>
        <p:nvPicPr>
          <p:cNvPr id="37889" name="Picture 1" descr="C:\Users\user\Desktop\פרויקט הנצחה 2015\עמיקם\המשפחה.png"/>
          <p:cNvPicPr>
            <a:picLocks noChangeAspect="1" noChangeArrowheads="1"/>
          </p:cNvPicPr>
          <p:nvPr/>
        </p:nvPicPr>
        <p:blipFill>
          <a:blip r:embed="rId3" cstate="print"/>
          <a:srcRect/>
          <a:stretch>
            <a:fillRect/>
          </a:stretch>
        </p:blipFill>
        <p:spPr bwMode="auto">
          <a:xfrm>
            <a:off x="428605" y="1779963"/>
            <a:ext cx="6025688" cy="386955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C:\Users\user\Desktop\פרויקט הנצחה 2015\עמיקם\729758.jpg"/>
          <p:cNvPicPr>
            <a:picLocks noChangeAspect="1" noChangeArrowheads="1"/>
          </p:cNvPicPr>
          <p:nvPr/>
        </p:nvPicPr>
        <p:blipFill>
          <a:blip r:embed="rId2" cstate="print"/>
          <a:srcRect/>
          <a:stretch>
            <a:fillRect/>
          </a:stretch>
        </p:blipFill>
        <p:spPr bwMode="auto">
          <a:xfrm>
            <a:off x="0" y="0"/>
            <a:ext cx="6858000" cy="9906000"/>
          </a:xfrm>
          <a:prstGeom prst="rect">
            <a:avLst/>
          </a:prstGeom>
          <a:noFill/>
        </p:spPr>
      </p:pic>
      <p:sp>
        <p:nvSpPr>
          <p:cNvPr id="3" name="מציין מיקום תוכן 2"/>
          <p:cNvSpPr>
            <a:spLocks noGrp="1"/>
          </p:cNvSpPr>
          <p:nvPr>
            <p:ph idx="1"/>
          </p:nvPr>
        </p:nvSpPr>
        <p:spPr bwMode="auto">
          <a:xfrm>
            <a:off x="685800" y="1857354"/>
            <a:ext cx="6172200" cy="6537502"/>
          </a:xfrm>
        </p:spPr>
        <p:txBody>
          <a:bodyPr>
            <a:noAutofit/>
          </a:bodyPr>
          <a:lstStyle/>
          <a:p>
            <a:pPr>
              <a:buNone/>
            </a:pPr>
            <a:r>
              <a:rPr lang="he-IL" sz="2200" b="1" dirty="0" smtClean="0">
                <a:solidFill>
                  <a:schemeClr val="bg1"/>
                </a:solidFill>
                <a:latin typeface="David" pitchFamily="34" charset="-79"/>
                <a:cs typeface="David" pitchFamily="34" charset="-79"/>
              </a:rPr>
              <a:t>    </a:t>
            </a:r>
            <a:r>
              <a:rPr lang="he-IL" sz="2150" b="1" dirty="0" smtClean="0">
                <a:latin typeface="David" pitchFamily="34" charset="-79"/>
                <a:cs typeface="David" pitchFamily="34" charset="-79"/>
              </a:rPr>
              <a:t>אני הולך לבכות לך </a:t>
            </a:r>
            <a:br>
              <a:rPr lang="he-IL" sz="2150" b="1" dirty="0" smtClean="0">
                <a:latin typeface="David" pitchFamily="34" charset="-79"/>
                <a:cs typeface="David" pitchFamily="34" charset="-79"/>
              </a:rPr>
            </a:br>
            <a:r>
              <a:rPr lang="he-IL" sz="2150" b="1" dirty="0" smtClean="0">
                <a:latin typeface="David" pitchFamily="34" charset="-79"/>
                <a:cs typeface="David" pitchFamily="34" charset="-79"/>
              </a:rPr>
              <a:t>תהיה חזק למעלה </a:t>
            </a:r>
            <a:br>
              <a:rPr lang="he-IL" sz="2150" b="1" dirty="0" smtClean="0">
                <a:latin typeface="David" pitchFamily="34" charset="-79"/>
                <a:cs typeface="David" pitchFamily="34" charset="-79"/>
              </a:rPr>
            </a:br>
            <a:r>
              <a:rPr lang="he-IL" sz="2150" b="1" dirty="0" smtClean="0">
                <a:latin typeface="David" pitchFamily="34" charset="-79"/>
                <a:cs typeface="David" pitchFamily="34" charset="-79"/>
              </a:rPr>
              <a:t>געגועי כמו דלתות </a:t>
            </a:r>
            <a:br>
              <a:rPr lang="he-IL" sz="2150" b="1" dirty="0" smtClean="0">
                <a:latin typeface="David" pitchFamily="34" charset="-79"/>
                <a:cs typeface="David" pitchFamily="34" charset="-79"/>
              </a:rPr>
            </a:br>
            <a:r>
              <a:rPr lang="he-IL" sz="2150" b="1" dirty="0" smtClean="0">
                <a:latin typeface="David" pitchFamily="34" charset="-79"/>
                <a:cs typeface="David" pitchFamily="34" charset="-79"/>
              </a:rPr>
              <a:t>שנפתחות בלילה </a:t>
            </a:r>
          </a:p>
          <a:p>
            <a:pPr>
              <a:buNone/>
            </a:pPr>
            <a:r>
              <a:rPr lang="he-IL" sz="2150" b="1" dirty="0" smtClean="0">
                <a:latin typeface="David" pitchFamily="34" charset="-79"/>
                <a:cs typeface="David" pitchFamily="34" charset="-79"/>
              </a:rPr>
              <a:t/>
            </a:r>
            <a:br>
              <a:rPr lang="he-IL" sz="2150" b="1" dirty="0" smtClean="0">
                <a:latin typeface="David" pitchFamily="34" charset="-79"/>
                <a:cs typeface="David" pitchFamily="34" charset="-79"/>
              </a:rPr>
            </a:br>
            <a:r>
              <a:rPr lang="he-IL" sz="2150" b="1" dirty="0" smtClean="0">
                <a:latin typeface="David" pitchFamily="34" charset="-79"/>
                <a:cs typeface="David" pitchFamily="34" charset="-79"/>
              </a:rPr>
              <a:t>                      לנצח אחי אזכור אותך תמיד </a:t>
            </a:r>
            <a:br>
              <a:rPr lang="he-IL" sz="2150" b="1" dirty="0" smtClean="0">
                <a:latin typeface="David" pitchFamily="34" charset="-79"/>
                <a:cs typeface="David" pitchFamily="34" charset="-79"/>
              </a:rPr>
            </a:br>
            <a:r>
              <a:rPr lang="he-IL" sz="2150" b="1" dirty="0" smtClean="0">
                <a:latin typeface="David" pitchFamily="34" charset="-79"/>
                <a:cs typeface="David" pitchFamily="34" charset="-79"/>
              </a:rPr>
              <a:t>                      וניפגש בסוף, אתה יודע </a:t>
            </a:r>
            <a:br>
              <a:rPr lang="he-IL" sz="2150" b="1" dirty="0" smtClean="0">
                <a:latin typeface="David" pitchFamily="34" charset="-79"/>
                <a:cs typeface="David" pitchFamily="34" charset="-79"/>
              </a:rPr>
            </a:br>
            <a:r>
              <a:rPr lang="he-IL" sz="2150" b="1" dirty="0" smtClean="0">
                <a:latin typeface="David" pitchFamily="34" charset="-79"/>
                <a:cs typeface="David" pitchFamily="34" charset="-79"/>
              </a:rPr>
              <a:t>                      ויש לי חברים אבל גם הם כבים </a:t>
            </a:r>
            <a:br>
              <a:rPr lang="he-IL" sz="2150" b="1" dirty="0" smtClean="0">
                <a:latin typeface="David" pitchFamily="34" charset="-79"/>
                <a:cs typeface="David" pitchFamily="34" charset="-79"/>
              </a:rPr>
            </a:br>
            <a:r>
              <a:rPr lang="he-IL" sz="2150" b="1" dirty="0" smtClean="0">
                <a:latin typeface="David" pitchFamily="34" charset="-79"/>
                <a:cs typeface="David" pitchFamily="34" charset="-79"/>
              </a:rPr>
              <a:t>                      אל מול אורך המשגע </a:t>
            </a:r>
            <a:br>
              <a:rPr lang="he-IL" sz="2150" b="1" dirty="0" smtClean="0">
                <a:latin typeface="David" pitchFamily="34" charset="-79"/>
                <a:cs typeface="David" pitchFamily="34" charset="-79"/>
              </a:rPr>
            </a:br>
            <a:endParaRPr lang="he-IL" sz="2150" b="1" dirty="0" smtClean="0">
              <a:latin typeface="David" pitchFamily="34" charset="-79"/>
              <a:cs typeface="David" pitchFamily="34" charset="-79"/>
            </a:endParaRPr>
          </a:p>
          <a:p>
            <a:pPr>
              <a:buNone/>
            </a:pPr>
            <a:r>
              <a:rPr lang="he-IL" sz="2150" b="1" dirty="0" smtClean="0">
                <a:latin typeface="David" pitchFamily="34" charset="-79"/>
                <a:cs typeface="David" pitchFamily="34" charset="-79"/>
              </a:rPr>
              <a:t>     כשעצובים הולכים לים </a:t>
            </a:r>
            <a:br>
              <a:rPr lang="he-IL" sz="2150" b="1" dirty="0" smtClean="0">
                <a:latin typeface="David" pitchFamily="34" charset="-79"/>
                <a:cs typeface="David" pitchFamily="34" charset="-79"/>
              </a:rPr>
            </a:br>
            <a:r>
              <a:rPr lang="he-IL" sz="2150" b="1" dirty="0" smtClean="0">
                <a:latin typeface="David" pitchFamily="34" charset="-79"/>
                <a:cs typeface="David" pitchFamily="34" charset="-79"/>
              </a:rPr>
              <a:t>לכן הים מלוח </a:t>
            </a:r>
            <a:br>
              <a:rPr lang="he-IL" sz="2150" b="1" dirty="0" smtClean="0">
                <a:latin typeface="David" pitchFamily="34" charset="-79"/>
                <a:cs typeface="David" pitchFamily="34" charset="-79"/>
              </a:rPr>
            </a:br>
            <a:r>
              <a:rPr lang="he-IL" sz="2150" b="1" dirty="0" smtClean="0">
                <a:latin typeface="David" pitchFamily="34" charset="-79"/>
                <a:cs typeface="David" pitchFamily="34" charset="-79"/>
              </a:rPr>
              <a:t>וזה עצוב שלהחזיר ציוד אפשר </a:t>
            </a:r>
            <a:br>
              <a:rPr lang="he-IL" sz="2150" b="1" dirty="0" smtClean="0">
                <a:latin typeface="David" pitchFamily="34" charset="-79"/>
                <a:cs typeface="David" pitchFamily="34" charset="-79"/>
              </a:rPr>
            </a:br>
            <a:r>
              <a:rPr lang="he-IL" sz="2150" b="1" dirty="0" smtClean="0">
                <a:latin typeface="David" pitchFamily="34" charset="-79"/>
                <a:cs typeface="David" pitchFamily="34" charset="-79"/>
              </a:rPr>
              <a:t>לא געגוע </a:t>
            </a:r>
            <a:br>
              <a:rPr lang="he-IL" sz="2150" b="1" dirty="0" smtClean="0">
                <a:latin typeface="David" pitchFamily="34" charset="-79"/>
                <a:cs typeface="David" pitchFamily="34" charset="-79"/>
              </a:rPr>
            </a:br>
            <a:r>
              <a:rPr lang="he-IL" sz="2150" b="1" dirty="0" smtClean="0">
                <a:latin typeface="David" pitchFamily="34" charset="-79"/>
                <a:cs typeface="David" pitchFamily="34" charset="-79"/>
              </a:rPr>
              <a:t/>
            </a:r>
            <a:br>
              <a:rPr lang="he-IL" sz="2150" b="1" dirty="0" smtClean="0">
                <a:latin typeface="David" pitchFamily="34" charset="-79"/>
                <a:cs typeface="David" pitchFamily="34" charset="-79"/>
              </a:rPr>
            </a:br>
            <a:r>
              <a:rPr lang="he-IL" sz="2150" b="1" dirty="0" smtClean="0">
                <a:latin typeface="David" pitchFamily="34" charset="-79"/>
                <a:cs typeface="David" pitchFamily="34" charset="-79"/>
              </a:rPr>
              <a:t>                     לנצח אחי אזכור אותך תמיד </a:t>
            </a:r>
            <a:br>
              <a:rPr lang="he-IL" sz="2150" b="1" dirty="0" smtClean="0">
                <a:latin typeface="David" pitchFamily="34" charset="-79"/>
                <a:cs typeface="David" pitchFamily="34" charset="-79"/>
              </a:rPr>
            </a:br>
            <a:r>
              <a:rPr lang="he-IL" sz="2150" b="1" dirty="0" smtClean="0">
                <a:latin typeface="David" pitchFamily="34" charset="-79"/>
                <a:cs typeface="David" pitchFamily="34" charset="-79"/>
              </a:rPr>
              <a:t>                     וניפגש בסוף, אתה יודע </a:t>
            </a:r>
            <a:br>
              <a:rPr lang="he-IL" sz="2150" b="1" dirty="0" smtClean="0">
                <a:latin typeface="David" pitchFamily="34" charset="-79"/>
                <a:cs typeface="David" pitchFamily="34" charset="-79"/>
              </a:rPr>
            </a:br>
            <a:r>
              <a:rPr lang="he-IL" sz="2150" b="1" dirty="0" smtClean="0">
                <a:latin typeface="David" pitchFamily="34" charset="-79"/>
                <a:cs typeface="David" pitchFamily="34" charset="-79"/>
              </a:rPr>
              <a:t>                     ויש לי חברים אבל גם הם כבים </a:t>
            </a:r>
            <a:br>
              <a:rPr lang="he-IL" sz="2150" b="1" dirty="0" smtClean="0">
                <a:latin typeface="David" pitchFamily="34" charset="-79"/>
                <a:cs typeface="David" pitchFamily="34" charset="-79"/>
              </a:rPr>
            </a:br>
            <a:r>
              <a:rPr lang="he-IL" sz="2150" b="1" dirty="0" smtClean="0">
                <a:latin typeface="David" pitchFamily="34" charset="-79"/>
                <a:cs typeface="David" pitchFamily="34" charset="-79"/>
              </a:rPr>
              <a:t>                      אל מול אורך המשגע </a:t>
            </a:r>
            <a:br>
              <a:rPr lang="he-IL" sz="2150" b="1" dirty="0" smtClean="0">
                <a:latin typeface="David" pitchFamily="34" charset="-79"/>
                <a:cs typeface="David" pitchFamily="34" charset="-79"/>
              </a:rPr>
            </a:br>
            <a:r>
              <a:rPr lang="he-IL" sz="2150" b="1" dirty="0" smtClean="0">
                <a:latin typeface="David" pitchFamily="34" charset="-79"/>
                <a:cs typeface="David" pitchFamily="34" charset="-79"/>
              </a:rPr>
              <a:t/>
            </a:r>
            <a:br>
              <a:rPr lang="he-IL" sz="2150" b="1" dirty="0" smtClean="0">
                <a:latin typeface="David" pitchFamily="34" charset="-79"/>
                <a:cs typeface="David" pitchFamily="34" charset="-79"/>
              </a:rPr>
            </a:br>
            <a:r>
              <a:rPr lang="he-IL" sz="2150" b="1" dirty="0" smtClean="0">
                <a:latin typeface="David" pitchFamily="34" charset="-79"/>
                <a:cs typeface="David" pitchFamily="34" charset="-79"/>
              </a:rPr>
              <a:t>וכמו הגלים אנחנו מתנפצים </a:t>
            </a:r>
            <a:br>
              <a:rPr lang="he-IL" sz="2150" b="1" dirty="0" smtClean="0">
                <a:latin typeface="David" pitchFamily="34" charset="-79"/>
                <a:cs typeface="David" pitchFamily="34" charset="-79"/>
              </a:rPr>
            </a:br>
            <a:r>
              <a:rPr lang="he-IL" sz="2150" b="1" dirty="0" smtClean="0">
                <a:latin typeface="David" pitchFamily="34" charset="-79"/>
                <a:cs typeface="David" pitchFamily="34" charset="-79"/>
              </a:rPr>
              <a:t>אל המזח אל החיים</a:t>
            </a:r>
            <a:endParaRPr lang="he-IL" sz="2150" b="1" dirty="0">
              <a:latin typeface="David" pitchFamily="34" charset="-79"/>
              <a:cs typeface="David" pitchFamily="34" charset="-79"/>
            </a:endParaRPr>
          </a:p>
        </p:txBody>
      </p:sp>
      <p:sp>
        <p:nvSpPr>
          <p:cNvPr id="4" name="מלבן 3"/>
          <p:cNvSpPr/>
          <p:nvPr/>
        </p:nvSpPr>
        <p:spPr>
          <a:xfrm>
            <a:off x="1285861" y="232143"/>
            <a:ext cx="4786322" cy="1384995"/>
          </a:xfrm>
          <a:prstGeom prst="rect">
            <a:avLst/>
          </a:prstGeom>
        </p:spPr>
        <p:txBody>
          <a:bodyPr wrap="square">
            <a:spAutoFit/>
          </a:bodyPr>
          <a:lstStyle/>
          <a:p>
            <a:pPr algn="ctr"/>
            <a:r>
              <a:rPr lang="he-IL" sz="6000" dirty="0" smtClean="0">
                <a:latin typeface="Ellinia CLM" pitchFamily="2" charset="-79"/>
                <a:cs typeface="Ellinia CLM" pitchFamily="2" charset="-79"/>
              </a:rPr>
              <a:t>לנצח אחי</a:t>
            </a:r>
            <a:r>
              <a:rPr lang="he-IL" dirty="0" smtClean="0"/>
              <a:t/>
            </a:r>
            <a:br>
              <a:rPr lang="he-IL" dirty="0" smtClean="0"/>
            </a:br>
            <a:r>
              <a:rPr lang="he-IL" sz="2400" b="1" dirty="0" smtClean="0">
                <a:latin typeface="David" pitchFamily="34" charset="-79"/>
                <a:cs typeface="David" pitchFamily="34" charset="-79"/>
              </a:rPr>
              <a:t>מילים ולחן: אביב גפן</a:t>
            </a:r>
            <a:endParaRPr lang="he-IL" sz="2400" dirty="0">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פרויקט הנצחה 2015\עמיקם\sdk hartk.jpg"/>
          <p:cNvPicPr>
            <a:picLocks noChangeAspect="1" noChangeArrowheads="1"/>
          </p:cNvPicPr>
          <p:nvPr/>
        </p:nvPicPr>
        <p:blipFill>
          <a:blip r:embed="rId2" cstate="print"/>
          <a:srcRect/>
          <a:stretch>
            <a:fillRect/>
          </a:stretch>
        </p:blipFill>
        <p:spPr bwMode="auto">
          <a:xfrm rot="5400000">
            <a:off x="-1524000" y="1524000"/>
            <a:ext cx="99060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פרויקט הנצחה 2015\עמיקם\bg.jpg"/>
          <p:cNvPicPr>
            <a:picLocks noChangeAspect="1" noChangeArrowheads="1"/>
          </p:cNvPicPr>
          <p:nvPr/>
        </p:nvPicPr>
        <p:blipFill>
          <a:blip r:embed="rId2" cstate="print"/>
          <a:srcRect/>
          <a:stretch>
            <a:fillRect/>
          </a:stretch>
        </p:blipFill>
        <p:spPr bwMode="auto">
          <a:xfrm>
            <a:off x="0" y="-34"/>
            <a:ext cx="6858000" cy="9905999"/>
          </a:xfrm>
          <a:prstGeom prst="rect">
            <a:avLst/>
          </a:prstGeom>
          <a:ln>
            <a:noFill/>
          </a:ln>
          <a:effectLst>
            <a:outerShdw blurRad="292100" dist="139700" dir="2700000" algn="tl" rotWithShape="0">
              <a:srgbClr val="333333">
                <a:alpha val="65000"/>
              </a:srgbClr>
            </a:outerShdw>
          </a:effectLst>
        </p:spPr>
      </p:pic>
      <p:sp>
        <p:nvSpPr>
          <p:cNvPr id="2" name="כותרת 1"/>
          <p:cNvSpPr>
            <a:spLocks noGrp="1"/>
          </p:cNvSpPr>
          <p:nvPr>
            <p:ph type="title"/>
          </p:nvPr>
        </p:nvSpPr>
        <p:spPr>
          <a:xfrm>
            <a:off x="1757394" y="154748"/>
            <a:ext cx="6172200" cy="1651000"/>
          </a:xfrm>
        </p:spPr>
        <p:txBody>
          <a:bodyPr/>
          <a:lstStyle/>
          <a:p>
            <a:r>
              <a:rPr lang="he-IL" dirty="0" smtClean="0"/>
              <a:t>          </a:t>
            </a:r>
            <a:r>
              <a:rPr lang="he-IL" sz="6000" dirty="0" smtClean="0">
                <a:solidFill>
                  <a:schemeClr val="accent3">
                    <a:lumMod val="75000"/>
                  </a:schemeClr>
                </a:solidFill>
                <a:latin typeface="Choco" pitchFamily="2" charset="-79"/>
                <a:ea typeface="+mn-ea"/>
                <a:cs typeface="Choco" pitchFamily="2" charset="-79"/>
              </a:rPr>
              <a:t>נחמה היקרה</a:t>
            </a:r>
            <a:endParaRPr lang="he-IL" sz="4000" dirty="0" smtClean="0">
              <a:solidFill>
                <a:schemeClr val="accent3">
                  <a:lumMod val="75000"/>
                </a:schemeClr>
              </a:solidFill>
              <a:latin typeface="Choco" pitchFamily="2" charset="-79"/>
              <a:ea typeface="+mn-ea"/>
              <a:cs typeface="Choco" pitchFamily="2" charset="-79"/>
            </a:endParaRPr>
          </a:p>
        </p:txBody>
      </p:sp>
      <p:sp>
        <p:nvSpPr>
          <p:cNvPr id="3" name="מציין מיקום תוכן 2"/>
          <p:cNvSpPr>
            <a:spLocks noGrp="1"/>
          </p:cNvSpPr>
          <p:nvPr>
            <p:ph idx="1"/>
          </p:nvPr>
        </p:nvSpPr>
        <p:spPr>
          <a:xfrm>
            <a:off x="0" y="2309794"/>
            <a:ext cx="7458060" cy="6537960"/>
          </a:xfrm>
        </p:spPr>
        <p:txBody>
          <a:bodyPr numCol="1">
            <a:normAutofit fontScale="70000" lnSpcReduction="20000"/>
          </a:bodyPr>
          <a:lstStyle/>
          <a:p>
            <a:pPr marL="862013" lvl="1" indent="-61913" defTabSz="361950">
              <a:buNone/>
            </a:pPr>
            <a:r>
              <a:rPr lang="he-IL" sz="4100" dirty="0" smtClean="0">
                <a:solidFill>
                  <a:schemeClr val="bg1">
                    <a:lumMod val="85000"/>
                    <a:lumOff val="15000"/>
                  </a:schemeClr>
                </a:solidFill>
                <a:latin typeface="Choco" pitchFamily="2" charset="-79"/>
                <a:cs typeface="Choco" pitchFamily="2" charset="-79"/>
              </a:rPr>
              <a:t>אין מספיק מילים אשר יוכלו לתאר את הכבוד והערכה שנתת לנו במהלך תקופה זו, על שפתחת את ליבך וחשפת את הסיפורים האישיים על עמיקם, כלל אינה מובנת מאליה. </a:t>
            </a:r>
          </a:p>
          <a:p>
            <a:pPr marL="862013" lvl="1" indent="-61913" defTabSz="361950">
              <a:buNone/>
            </a:pPr>
            <a:r>
              <a:rPr lang="he-IL" sz="4100" dirty="0" smtClean="0">
                <a:solidFill>
                  <a:schemeClr val="bg1">
                    <a:lumMod val="85000"/>
                    <a:lumOff val="15000"/>
                  </a:schemeClr>
                </a:solidFill>
                <a:latin typeface="Choco" pitchFamily="2" charset="-79"/>
                <a:cs typeface="Choco" pitchFamily="2" charset="-79"/>
              </a:rPr>
              <a:t>כל התהליך שעברנו יחד ושארשת לנו להיכנס אל עולמו של עמיקם בכך שנתת לנו להבין עוד דרך במהות החיים. </a:t>
            </a:r>
          </a:p>
          <a:p>
            <a:pPr marL="862013" lvl="1" indent="-61913" defTabSz="361950">
              <a:buNone/>
            </a:pPr>
            <a:r>
              <a:rPr lang="he-IL" sz="4100" dirty="0" smtClean="0">
                <a:solidFill>
                  <a:schemeClr val="bg1">
                    <a:lumMod val="85000"/>
                    <a:lumOff val="15000"/>
                  </a:schemeClr>
                </a:solidFill>
                <a:latin typeface="Choco" pitchFamily="2" charset="-79"/>
                <a:cs typeface="Choco" pitchFamily="2" charset="-79"/>
              </a:rPr>
              <a:t>לאורך תקופה זו, גילינו אדם טוב לב ,אהוב על זולת ואיש של שלום שאהב את המדינה ונלחם עליה בכל מחיר.</a:t>
            </a:r>
          </a:p>
          <a:p>
            <a:pPr marL="862013" lvl="1" indent="-61913" defTabSz="361950">
              <a:buNone/>
            </a:pPr>
            <a:r>
              <a:rPr lang="he-IL" sz="4100" dirty="0" smtClean="0">
                <a:solidFill>
                  <a:schemeClr val="bg1">
                    <a:lumMod val="85000"/>
                    <a:lumOff val="15000"/>
                  </a:schemeClr>
                </a:solidFill>
                <a:latin typeface="Choco" pitchFamily="2" charset="-79"/>
                <a:cs typeface="Choco" pitchFamily="2" charset="-79"/>
              </a:rPr>
              <a:t>אנו מודים לך על עזרתך באלבום של עמיקם היקר.</a:t>
            </a:r>
          </a:p>
          <a:p>
            <a:pPr marL="862013" lvl="1" indent="-61913" defTabSz="361950">
              <a:buNone/>
            </a:pPr>
            <a:r>
              <a:rPr lang="he-IL" sz="4100" dirty="0" smtClean="0">
                <a:solidFill>
                  <a:schemeClr val="bg1">
                    <a:lumMod val="85000"/>
                    <a:lumOff val="15000"/>
                  </a:schemeClr>
                </a:solidFill>
                <a:latin typeface="Choco" pitchFamily="2" charset="-79"/>
                <a:cs typeface="Choco" pitchFamily="2" charset="-79"/>
              </a:rPr>
              <a:t>ומתפללים שאלבום זה יביא לכם  נחת לזכרו של עמיקם.</a:t>
            </a:r>
          </a:p>
          <a:p>
            <a:pPr marL="862013" lvl="1" indent="-61913" defTabSz="361950">
              <a:buNone/>
            </a:pPr>
            <a:endParaRPr lang="he-IL" sz="3000" dirty="0" smtClean="0">
              <a:latin typeface="Choco" pitchFamily="2" charset="-79"/>
              <a:cs typeface="Choco" pitchFamily="2" charset="-79"/>
            </a:endParaRPr>
          </a:p>
          <a:p>
            <a:pPr marL="862013" lvl="1" indent="-61913" defTabSz="361950">
              <a:buNone/>
            </a:pPr>
            <a:r>
              <a:rPr lang="he-IL" sz="3000" dirty="0" smtClean="0">
                <a:latin typeface="Choco" pitchFamily="2" charset="-79"/>
                <a:cs typeface="Choco" pitchFamily="2" charset="-79"/>
              </a:rPr>
              <a:t>  </a:t>
            </a:r>
          </a:p>
          <a:p>
            <a:pPr marL="862013" lvl="1" indent="-61913" defTabSz="361950">
              <a:buNone/>
            </a:pPr>
            <a:endParaRPr lang="he-IL" dirty="0"/>
          </a:p>
        </p:txBody>
      </p:sp>
      <p:sp>
        <p:nvSpPr>
          <p:cNvPr id="5" name="TextBox 4"/>
          <p:cNvSpPr txBox="1"/>
          <p:nvPr/>
        </p:nvSpPr>
        <p:spPr>
          <a:xfrm>
            <a:off x="-285776" y="8382024"/>
            <a:ext cx="4572032" cy="828688"/>
          </a:xfrm>
          <a:prstGeom prst="rect">
            <a:avLst/>
          </a:prstGeom>
          <a:noFill/>
        </p:spPr>
        <p:txBody>
          <a:bodyPr wrap="square" rtlCol="1">
            <a:spAutoFit/>
          </a:bodyPr>
          <a:lstStyle/>
          <a:p>
            <a:pPr marL="862013" lvl="1" indent="-61913" defTabSz="361950">
              <a:lnSpc>
                <a:spcPct val="80000"/>
              </a:lnSpc>
              <a:spcBef>
                <a:spcPts val="400"/>
              </a:spcBef>
              <a:buClr>
                <a:schemeClr val="accent2"/>
              </a:buClr>
              <a:buSzPct val="90000"/>
            </a:pPr>
            <a:r>
              <a:rPr lang="he-IL" sz="2900" dirty="0" smtClean="0">
                <a:solidFill>
                  <a:schemeClr val="bg1">
                    <a:lumMod val="85000"/>
                    <a:lumOff val="15000"/>
                  </a:schemeClr>
                </a:solidFill>
                <a:latin typeface="Choco" pitchFamily="2" charset="-79"/>
                <a:cs typeface="Choco" pitchFamily="2" charset="-79"/>
              </a:rPr>
              <a:t>בתודה: צורי, </a:t>
            </a:r>
            <a:r>
              <a:rPr lang="he-IL" sz="2900" dirty="0" err="1" smtClean="0">
                <a:solidFill>
                  <a:schemeClr val="bg1">
                    <a:lumMod val="85000"/>
                    <a:lumOff val="15000"/>
                  </a:schemeClr>
                </a:solidFill>
                <a:latin typeface="Choco" pitchFamily="2" charset="-79"/>
                <a:cs typeface="Choco" pitchFamily="2" charset="-79"/>
              </a:rPr>
              <a:t>צוראל</a:t>
            </a:r>
            <a:r>
              <a:rPr lang="he-IL" sz="2900" dirty="0" smtClean="0">
                <a:solidFill>
                  <a:schemeClr val="bg1">
                    <a:lumMod val="85000"/>
                    <a:lumOff val="15000"/>
                  </a:schemeClr>
                </a:solidFill>
                <a:latin typeface="Choco" pitchFamily="2" charset="-79"/>
                <a:cs typeface="Choco" pitchFamily="2" charset="-79"/>
              </a:rPr>
              <a:t>, שמעון,דניאל ואיתי</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פרויקט הנצחה 2015\עמיקם\bg.jpg"/>
          <p:cNvPicPr>
            <a:picLocks noChangeAspect="1" noChangeArrowheads="1"/>
          </p:cNvPicPr>
          <p:nvPr/>
        </p:nvPicPr>
        <p:blipFill>
          <a:blip r:embed="rId2" cstate="print"/>
          <a:srcRect/>
          <a:stretch>
            <a:fillRect/>
          </a:stretch>
        </p:blipFill>
        <p:spPr bwMode="auto">
          <a:xfrm>
            <a:off x="0" y="-34"/>
            <a:ext cx="6858000" cy="9905999"/>
          </a:xfrm>
          <a:prstGeom prst="rect">
            <a:avLst/>
          </a:prstGeom>
          <a:ln>
            <a:noFill/>
          </a:ln>
          <a:effectLst>
            <a:outerShdw blurRad="292100" dist="139700" dir="2700000" algn="tl" rotWithShape="0">
              <a:srgbClr val="333333">
                <a:alpha val="65000"/>
              </a:srgbClr>
            </a:outerShdw>
          </a:effectLst>
        </p:spPr>
      </p:pic>
      <p:sp>
        <p:nvSpPr>
          <p:cNvPr id="2" name="כותרת 1"/>
          <p:cNvSpPr>
            <a:spLocks noGrp="1"/>
          </p:cNvSpPr>
          <p:nvPr>
            <p:ph type="title"/>
          </p:nvPr>
        </p:nvSpPr>
        <p:spPr>
          <a:xfrm>
            <a:off x="-24" y="-55586"/>
            <a:ext cx="6172200" cy="1651000"/>
          </a:xfrm>
        </p:spPr>
        <p:txBody>
          <a:bodyPr>
            <a:normAutofit/>
          </a:bodyPr>
          <a:lstStyle/>
          <a:p>
            <a:r>
              <a:rPr lang="he-IL" sz="3800" dirty="0" smtClean="0">
                <a:solidFill>
                  <a:schemeClr val="bg1">
                    <a:lumMod val="95000"/>
                    <a:lumOff val="5000"/>
                  </a:schemeClr>
                </a:solidFill>
                <a:effectLst/>
                <a:latin typeface="Choco" pitchFamily="2" charset="-79"/>
                <a:cs typeface="Choco" pitchFamily="2" charset="-79"/>
              </a:rPr>
              <a:t>דבר מנהל בית הספר באר </a:t>
            </a:r>
            <a:br>
              <a:rPr lang="he-IL" sz="3800" dirty="0" smtClean="0">
                <a:solidFill>
                  <a:schemeClr val="bg1">
                    <a:lumMod val="95000"/>
                    <a:lumOff val="5000"/>
                  </a:schemeClr>
                </a:solidFill>
                <a:effectLst/>
                <a:latin typeface="Choco" pitchFamily="2" charset="-79"/>
                <a:cs typeface="Choco" pitchFamily="2" charset="-79"/>
              </a:rPr>
            </a:br>
            <a:r>
              <a:rPr lang="he-IL" sz="3800" dirty="0" smtClean="0">
                <a:solidFill>
                  <a:schemeClr val="bg1">
                    <a:lumMod val="95000"/>
                    <a:lumOff val="5000"/>
                  </a:schemeClr>
                </a:solidFill>
                <a:effectLst/>
                <a:latin typeface="Choco" pitchFamily="2" charset="-79"/>
                <a:cs typeface="Choco" pitchFamily="2" charset="-79"/>
              </a:rPr>
              <a:t>                     </a:t>
            </a:r>
            <a:r>
              <a:rPr lang="he-IL" sz="3800" dirty="0" err="1" smtClean="0">
                <a:solidFill>
                  <a:schemeClr val="bg1">
                    <a:lumMod val="95000"/>
                    <a:lumOff val="5000"/>
                  </a:schemeClr>
                </a:solidFill>
                <a:effectLst/>
                <a:latin typeface="Choco" pitchFamily="2" charset="-79"/>
                <a:cs typeface="Choco" pitchFamily="2" charset="-79"/>
              </a:rPr>
              <a:t>עמ"י</a:t>
            </a:r>
            <a:endParaRPr lang="he-IL" sz="3800" dirty="0">
              <a:solidFill>
                <a:schemeClr val="bg1">
                  <a:lumMod val="95000"/>
                  <a:lumOff val="5000"/>
                </a:schemeClr>
              </a:solidFill>
              <a:effectLst/>
              <a:latin typeface="Choco" pitchFamily="2" charset="-79"/>
              <a:cs typeface="Choco" pitchFamily="2" charset="-79"/>
            </a:endParaRPr>
          </a:p>
        </p:txBody>
      </p:sp>
      <p:sp>
        <p:nvSpPr>
          <p:cNvPr id="3" name="מציין מיקום תוכן 2"/>
          <p:cNvSpPr>
            <a:spLocks noGrp="1"/>
          </p:cNvSpPr>
          <p:nvPr>
            <p:ph idx="1"/>
          </p:nvPr>
        </p:nvSpPr>
        <p:spPr>
          <a:xfrm>
            <a:off x="642918" y="1523976"/>
            <a:ext cx="6315076" cy="7253490"/>
          </a:xfrm>
        </p:spPr>
        <p:txBody>
          <a:bodyPr>
            <a:noAutofit/>
          </a:bodyPr>
          <a:lstStyle/>
          <a:p>
            <a:pPr marL="514350" indent="22225">
              <a:lnSpc>
                <a:spcPct val="120000"/>
              </a:lnSpc>
              <a:buNone/>
            </a:pPr>
            <a:r>
              <a:rPr lang="he-IL" sz="1900" dirty="0" smtClean="0">
                <a:solidFill>
                  <a:schemeClr val="bg1">
                    <a:lumMod val="95000"/>
                    <a:lumOff val="5000"/>
                  </a:schemeClr>
                </a:solidFill>
                <a:latin typeface="Choco" pitchFamily="2" charset="-79"/>
                <a:cs typeface="Choco" pitchFamily="2" charset="-79"/>
              </a:rPr>
              <a:t>משפחה יקרה,</a:t>
            </a:r>
            <a:endParaRPr lang="en-US" sz="1900" dirty="0" smtClean="0">
              <a:solidFill>
                <a:schemeClr val="bg1">
                  <a:lumMod val="95000"/>
                  <a:lumOff val="5000"/>
                </a:schemeClr>
              </a:solidFill>
              <a:cs typeface="Choco" pitchFamily="2" charset="-79"/>
            </a:endParaRPr>
          </a:p>
          <a:p>
            <a:pPr marL="514350" indent="22225">
              <a:lnSpc>
                <a:spcPct val="120000"/>
              </a:lnSpc>
              <a:buNone/>
            </a:pPr>
            <a:r>
              <a:rPr lang="he-IL" sz="1900" dirty="0" smtClean="0">
                <a:solidFill>
                  <a:schemeClr val="bg1">
                    <a:lumMod val="95000"/>
                    <a:lumOff val="5000"/>
                  </a:schemeClr>
                </a:solidFill>
                <a:latin typeface="Choco" pitchFamily="2" charset="-79"/>
                <a:cs typeface="Choco" pitchFamily="2" charset="-79"/>
              </a:rPr>
              <a:t>כאשר הוצע בפנינו לקחת חלק בפרויקט ההנצחה, חשנו כי זכות עצומה נפלה בחלקנו. זכות להכיר את יקירכם. זכות להכיר אתכם משפחות יקרות אשר גידלתם וטיפחתם את בניכם לאהבת העם והארץ. זכות להכיר ואולי להבין כיצד ניתן לגדל ולגדול למציאות בה אדם מוכן להסתכן ולהקריב את היקר לו מכל בעבור ערכים בהם האמין ואליהם גדל.</a:t>
            </a:r>
            <a:endParaRPr lang="en-US" sz="1900" dirty="0" smtClean="0">
              <a:solidFill>
                <a:schemeClr val="bg1">
                  <a:lumMod val="95000"/>
                  <a:lumOff val="5000"/>
                </a:schemeClr>
              </a:solidFill>
              <a:cs typeface="Choco" pitchFamily="2" charset="-79"/>
            </a:endParaRPr>
          </a:p>
          <a:p>
            <a:pPr marL="514350" indent="22225">
              <a:lnSpc>
                <a:spcPct val="120000"/>
              </a:lnSpc>
              <a:buNone/>
            </a:pPr>
            <a:r>
              <a:rPr lang="he-IL" sz="1900" dirty="0" smtClean="0">
                <a:solidFill>
                  <a:schemeClr val="bg1">
                    <a:lumMod val="95000"/>
                    <a:lumOff val="5000"/>
                  </a:schemeClr>
                </a:solidFill>
                <a:latin typeface="Choco" pitchFamily="2" charset="-79"/>
                <a:cs typeface="Choco" pitchFamily="2" charset="-79"/>
              </a:rPr>
              <a:t>משפחות יקרות, אנו מבקשים להודות לכם מעומק הלב על הדלת הפתוחה, על האפשרות להיפגש, להיחשף ולהתוודע  אל בנכם, אל האדם אשר היה, אל האישיות אשר היווה ואל הדמות האצילית אשר מילא וזאת על אף המחיר הכרוך בפתיחת הפצע והכאב מחדש.  </a:t>
            </a:r>
            <a:endParaRPr lang="en-US" sz="1900" dirty="0" smtClean="0">
              <a:solidFill>
                <a:schemeClr val="bg1">
                  <a:lumMod val="95000"/>
                  <a:lumOff val="5000"/>
                </a:schemeClr>
              </a:solidFill>
              <a:cs typeface="Choco" pitchFamily="2" charset="-79"/>
            </a:endParaRPr>
          </a:p>
          <a:p>
            <a:pPr marL="514350" indent="22225">
              <a:lnSpc>
                <a:spcPct val="120000"/>
              </a:lnSpc>
              <a:buNone/>
            </a:pPr>
            <a:r>
              <a:rPr lang="he-IL" sz="1900" dirty="0" smtClean="0">
                <a:solidFill>
                  <a:schemeClr val="bg1">
                    <a:lumMod val="95000"/>
                    <a:lumOff val="5000"/>
                  </a:schemeClr>
                </a:solidFill>
                <a:latin typeface="Choco" pitchFamily="2" charset="-79"/>
                <a:cs typeface="Choco" pitchFamily="2" charset="-79"/>
              </a:rPr>
              <a:t>כמערכת חינוכית הפועלת לביסוס הערכים הללו, פתחתם בפנינו צוהר חינוכי ממדרגה ראשונה. אני יכול לבטח לומר כי המפגש עמכם הינו מפגש עם עבר, הווה ועתיד אליו יחלחלו אותם רשמים ערכיים וחינוכיים אשר נצרבו בנפשם של תלמידינו ויהוו נדבך מרכזי וחשוב בבניית אישיותם המתעצבת. </a:t>
            </a:r>
            <a:endParaRPr lang="en-US" sz="1900" dirty="0" smtClean="0">
              <a:solidFill>
                <a:schemeClr val="bg1">
                  <a:lumMod val="95000"/>
                  <a:lumOff val="5000"/>
                </a:schemeClr>
              </a:solidFill>
              <a:cs typeface="Choco" pitchFamily="2" charset="-79"/>
            </a:endParaRPr>
          </a:p>
          <a:p>
            <a:pPr marL="514350" indent="22225">
              <a:lnSpc>
                <a:spcPct val="120000"/>
              </a:lnSpc>
              <a:buNone/>
            </a:pPr>
            <a:r>
              <a:rPr lang="he-IL" sz="1900" dirty="0" smtClean="0">
                <a:solidFill>
                  <a:schemeClr val="bg1">
                    <a:lumMod val="95000"/>
                    <a:lumOff val="5000"/>
                  </a:schemeClr>
                </a:solidFill>
                <a:latin typeface="Choco" pitchFamily="2" charset="-79"/>
                <a:cs typeface="Choco" pitchFamily="2" charset="-79"/>
              </a:rPr>
              <a:t>תודה על שאפשרתם לנו לגדול לחנך ולהתחנך לאורו.</a:t>
            </a:r>
            <a:endParaRPr lang="en-US" sz="1900" dirty="0" smtClean="0">
              <a:solidFill>
                <a:schemeClr val="bg1">
                  <a:lumMod val="95000"/>
                  <a:lumOff val="5000"/>
                </a:schemeClr>
              </a:solidFill>
              <a:cs typeface="Choco" pitchFamily="2" charset="-79"/>
            </a:endParaRPr>
          </a:p>
          <a:p>
            <a:pPr marL="0" indent="0" algn="ctr" rtl="0">
              <a:lnSpc>
                <a:spcPct val="120000"/>
              </a:lnSpc>
              <a:buNone/>
            </a:pPr>
            <a:r>
              <a:rPr lang="he-IL" sz="1900" dirty="0" smtClean="0">
                <a:solidFill>
                  <a:schemeClr val="bg1">
                    <a:lumMod val="95000"/>
                    <a:lumOff val="5000"/>
                  </a:schemeClr>
                </a:solidFill>
                <a:latin typeface="Choco" pitchFamily="2" charset="-79"/>
                <a:cs typeface="Choco" pitchFamily="2" charset="-79"/>
              </a:rPr>
              <a:t>  </a:t>
            </a:r>
          </a:p>
          <a:p>
            <a:pPr marL="0" indent="0" algn="l" rtl="0">
              <a:lnSpc>
                <a:spcPct val="120000"/>
              </a:lnSpc>
              <a:buNone/>
            </a:pPr>
            <a:r>
              <a:rPr lang="he-IL" sz="1900" dirty="0" smtClean="0">
                <a:solidFill>
                  <a:schemeClr val="bg1">
                    <a:lumMod val="95000"/>
                    <a:lumOff val="5000"/>
                  </a:schemeClr>
                </a:solidFill>
                <a:latin typeface="Choco" pitchFamily="2" charset="-79"/>
                <a:cs typeface="Choco" pitchFamily="2" charset="-79"/>
              </a:rPr>
              <a:t>תומר אמנו    </a:t>
            </a:r>
          </a:p>
          <a:p>
            <a:pPr marL="0" indent="0" algn="l" rtl="0">
              <a:lnSpc>
                <a:spcPct val="120000"/>
              </a:lnSpc>
              <a:buNone/>
            </a:pPr>
            <a:r>
              <a:rPr lang="he-IL" sz="1900" dirty="0" smtClean="0">
                <a:solidFill>
                  <a:schemeClr val="bg1">
                    <a:lumMod val="95000"/>
                    <a:lumOff val="5000"/>
                  </a:schemeClr>
                </a:solidFill>
                <a:latin typeface="Choco" pitchFamily="2" charset="-79"/>
                <a:cs typeface="Choco" pitchFamily="2" charset="-79"/>
              </a:rPr>
              <a:t>    מנהל בית הספר</a:t>
            </a:r>
          </a:p>
          <a:p>
            <a:pPr marL="0" indent="0" algn="l" rtl="0">
              <a:lnSpc>
                <a:spcPct val="120000"/>
              </a:lnSpc>
              <a:buNone/>
            </a:pPr>
            <a:r>
              <a:rPr lang="he-IL" sz="1900" dirty="0" smtClean="0">
                <a:solidFill>
                  <a:schemeClr val="bg1">
                    <a:lumMod val="95000"/>
                    <a:lumOff val="5000"/>
                  </a:schemeClr>
                </a:solidFill>
                <a:latin typeface="Choco" pitchFamily="2" charset="-79"/>
                <a:cs typeface="Choco" pitchFamily="2" charset="-79"/>
              </a:rPr>
              <a:t>והצוות החינוכי  </a:t>
            </a:r>
            <a:r>
              <a:rPr lang="en-US" sz="1900" dirty="0" smtClean="0">
                <a:solidFill>
                  <a:schemeClr val="bg1">
                    <a:lumMod val="95000"/>
                    <a:lumOff val="5000"/>
                  </a:schemeClr>
                </a:solidFill>
                <a:cs typeface="Choco" pitchFamily="2" charset="-79"/>
              </a:rPr>
              <a:t>  </a:t>
            </a:r>
            <a:r>
              <a:rPr lang="en-US" sz="1800" dirty="0" smtClean="0">
                <a:solidFill>
                  <a:schemeClr val="bg1">
                    <a:lumMod val="95000"/>
                    <a:lumOff val="5000"/>
                  </a:schemeClr>
                </a:solidFill>
                <a:cs typeface="Choco" pitchFamily="2" charset="-79"/>
              </a:rPr>
              <a:t>  </a:t>
            </a:r>
          </a:p>
          <a:p>
            <a:pPr marL="4572000" indent="-4035425" algn="ctr" rtl="0">
              <a:lnSpc>
                <a:spcPct val="120000"/>
              </a:lnSpc>
              <a:buNone/>
            </a:pPr>
            <a:r>
              <a:rPr lang="he-IL" sz="1800" dirty="0" smtClean="0"/>
              <a:t> </a:t>
            </a:r>
            <a:endParaRPr lang="en-US" sz="1800" dirty="0" smtClean="0"/>
          </a:p>
          <a:p>
            <a:pPr marL="514350" indent="22225" algn="ctr" rtl="0">
              <a:lnSpc>
                <a:spcPct val="120000"/>
              </a:lnSpc>
              <a:buNone/>
            </a:pPr>
            <a:r>
              <a:rPr lang="en-US" sz="1800" dirty="0" smtClean="0"/>
              <a:t> </a:t>
            </a:r>
          </a:p>
          <a:p>
            <a:pPr marL="514350" indent="22225">
              <a:lnSpc>
                <a:spcPct val="120000"/>
              </a:lnSpc>
              <a:buNone/>
            </a:pPr>
            <a:endParaRPr lang="he-IL" sz="18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פרויקט הנצחה 2015\עמיקם\bg.jpg"/>
          <p:cNvPicPr>
            <a:picLocks noChangeAspect="1" noChangeArrowheads="1"/>
          </p:cNvPicPr>
          <p:nvPr/>
        </p:nvPicPr>
        <p:blipFill>
          <a:blip r:embed="rId2" cstate="print"/>
          <a:srcRect/>
          <a:stretch>
            <a:fillRect/>
          </a:stretch>
        </p:blipFill>
        <p:spPr bwMode="auto">
          <a:xfrm>
            <a:off x="0" y="-34"/>
            <a:ext cx="6858000" cy="990599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357430" y="7096140"/>
            <a:ext cx="4286280" cy="2585323"/>
          </a:xfrm>
          <a:prstGeom prst="rect">
            <a:avLst/>
          </a:prstGeom>
          <a:noFill/>
        </p:spPr>
        <p:txBody>
          <a:bodyPr wrap="square" rtlCol="1">
            <a:spAutoFit/>
          </a:bodyPr>
          <a:lstStyle/>
          <a:p>
            <a:r>
              <a:rPr lang="he-IL" sz="2700" dirty="0" smtClean="0">
                <a:solidFill>
                  <a:schemeClr val="bg1"/>
                </a:solidFill>
                <a:latin typeface="Choco" pitchFamily="2" charset="-79"/>
                <a:cs typeface="Choco" pitchFamily="2" charset="-79"/>
              </a:rPr>
              <a:t>כתיבה ועריכת האלבום:</a:t>
            </a:r>
          </a:p>
          <a:p>
            <a:r>
              <a:rPr lang="he-IL" sz="2700" dirty="0" smtClean="0">
                <a:solidFill>
                  <a:schemeClr val="bg1"/>
                </a:solidFill>
                <a:latin typeface="Choco" pitchFamily="2" charset="-79"/>
                <a:cs typeface="Choco" pitchFamily="2" charset="-79"/>
              </a:rPr>
              <a:t>שמעון פרחן</a:t>
            </a:r>
          </a:p>
          <a:p>
            <a:r>
              <a:rPr lang="he-IL" sz="2700" dirty="0" err="1" smtClean="0">
                <a:solidFill>
                  <a:schemeClr val="bg1"/>
                </a:solidFill>
                <a:latin typeface="Choco" pitchFamily="2" charset="-79"/>
                <a:cs typeface="Choco" pitchFamily="2" charset="-79"/>
              </a:rPr>
              <a:t>צוראל</a:t>
            </a:r>
            <a:r>
              <a:rPr lang="he-IL" sz="2700" dirty="0" smtClean="0">
                <a:solidFill>
                  <a:schemeClr val="bg1"/>
                </a:solidFill>
                <a:latin typeface="Choco" pitchFamily="2" charset="-79"/>
                <a:cs typeface="Choco" pitchFamily="2" charset="-79"/>
              </a:rPr>
              <a:t> חי</a:t>
            </a:r>
          </a:p>
          <a:p>
            <a:r>
              <a:rPr lang="he-IL" sz="2700" dirty="0" smtClean="0">
                <a:solidFill>
                  <a:schemeClr val="bg1"/>
                </a:solidFill>
                <a:latin typeface="Choco" pitchFamily="2" charset="-79"/>
                <a:cs typeface="Choco" pitchFamily="2" charset="-79"/>
              </a:rPr>
              <a:t>דניאל פרחן</a:t>
            </a:r>
          </a:p>
          <a:p>
            <a:r>
              <a:rPr lang="he-IL" sz="2700" dirty="0" smtClean="0">
                <a:solidFill>
                  <a:schemeClr val="bg1"/>
                </a:solidFill>
                <a:latin typeface="Choco" pitchFamily="2" charset="-79"/>
                <a:cs typeface="Choco" pitchFamily="2" charset="-79"/>
              </a:rPr>
              <a:t>איתי טפירו</a:t>
            </a:r>
          </a:p>
          <a:p>
            <a:r>
              <a:rPr lang="he-IL" sz="2700" dirty="0" smtClean="0">
                <a:solidFill>
                  <a:schemeClr val="bg1"/>
                </a:solidFill>
                <a:latin typeface="Choco" pitchFamily="2" charset="-79"/>
                <a:cs typeface="Choco" pitchFamily="2" charset="-79"/>
              </a:rPr>
              <a:t>תלמידי בית הספר באר </a:t>
            </a:r>
            <a:r>
              <a:rPr lang="he-IL" sz="2700" dirty="0" err="1" smtClean="0">
                <a:solidFill>
                  <a:schemeClr val="bg1"/>
                </a:solidFill>
                <a:latin typeface="Choco" pitchFamily="2" charset="-79"/>
                <a:cs typeface="Choco" pitchFamily="2" charset="-79"/>
              </a:rPr>
              <a:t>עמ"י</a:t>
            </a:r>
            <a:endParaRPr lang="he-IL" sz="2700" dirty="0">
              <a:solidFill>
                <a:schemeClr val="bg1"/>
              </a:solidFill>
              <a:latin typeface="Choco" pitchFamily="2" charset="-79"/>
              <a:cs typeface="Choco" pitchFamily="2" charset="-79"/>
            </a:endParaRPr>
          </a:p>
        </p:txBody>
      </p:sp>
      <p:sp>
        <p:nvSpPr>
          <p:cNvPr id="6" name="TextBox 5"/>
          <p:cNvSpPr txBox="1"/>
          <p:nvPr/>
        </p:nvSpPr>
        <p:spPr>
          <a:xfrm>
            <a:off x="0" y="7096140"/>
            <a:ext cx="3143272" cy="1338828"/>
          </a:xfrm>
          <a:prstGeom prst="rect">
            <a:avLst/>
          </a:prstGeom>
          <a:noFill/>
        </p:spPr>
        <p:txBody>
          <a:bodyPr wrap="square" rtlCol="1">
            <a:spAutoFit/>
          </a:bodyPr>
          <a:lstStyle/>
          <a:p>
            <a:r>
              <a:rPr lang="he-IL" sz="2700" dirty="0" smtClean="0">
                <a:solidFill>
                  <a:schemeClr val="bg1"/>
                </a:solidFill>
                <a:latin typeface="Choco" pitchFamily="2" charset="-79"/>
                <a:cs typeface="Choco" pitchFamily="2" charset="-79"/>
              </a:rPr>
              <a:t>לווי והנחיה:</a:t>
            </a:r>
          </a:p>
          <a:p>
            <a:r>
              <a:rPr lang="he-IL" sz="2700" dirty="0" smtClean="0">
                <a:solidFill>
                  <a:schemeClr val="bg1"/>
                </a:solidFill>
                <a:latin typeface="Choco" pitchFamily="2" charset="-79"/>
                <a:cs typeface="Choco" pitchFamily="2" charset="-79"/>
              </a:rPr>
              <a:t> צורי בוארון </a:t>
            </a:r>
          </a:p>
          <a:p>
            <a:r>
              <a:rPr lang="he-IL" sz="2700" dirty="0" smtClean="0">
                <a:solidFill>
                  <a:schemeClr val="bg1"/>
                </a:solidFill>
                <a:latin typeface="Choco" pitchFamily="2" charset="-79"/>
                <a:cs typeface="Choco" pitchFamily="2" charset="-79"/>
              </a:rPr>
              <a:t>מכללת אורות ישראל</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2.bp.blogspot.com/-KX__qjbY3KU/T4By6kJ3e2I/AAAAAAAAB7Y/evnQjF4N0bg/s1600/old-paper4.jpg"/>
          <p:cNvPicPr>
            <a:picLocks noChangeAspect="1" noChangeArrowheads="1"/>
          </p:cNvPicPr>
          <p:nvPr/>
        </p:nvPicPr>
        <p:blipFill>
          <a:blip r:embed="rId2" cstate="print"/>
          <a:srcRect/>
          <a:stretch>
            <a:fillRect/>
          </a:stretch>
        </p:blipFill>
        <p:spPr bwMode="auto">
          <a:xfrm>
            <a:off x="0" y="0"/>
            <a:ext cx="6858000" cy="9906000"/>
          </a:xfrm>
          <a:prstGeom prst="rect">
            <a:avLst/>
          </a:prstGeom>
          <a:ln>
            <a:noFill/>
          </a:ln>
          <a:effectLst>
            <a:outerShdw blurRad="292100" dist="139700" dir="2700000" algn="tl" rotWithShape="0">
              <a:srgbClr val="333333">
                <a:alpha val="65000"/>
              </a:srgbClr>
            </a:outerShdw>
          </a:effectLst>
        </p:spPr>
      </p:pic>
      <p:sp>
        <p:nvSpPr>
          <p:cNvPr id="2" name="כותרת 1"/>
          <p:cNvSpPr>
            <a:spLocks noGrp="1"/>
          </p:cNvSpPr>
          <p:nvPr>
            <p:ph type="title"/>
          </p:nvPr>
        </p:nvSpPr>
        <p:spPr>
          <a:xfrm>
            <a:off x="357166" y="464312"/>
            <a:ext cx="6172200" cy="1651000"/>
          </a:xfrm>
        </p:spPr>
        <p:txBody>
          <a:bodyPr>
            <a:normAutofit/>
          </a:bodyPr>
          <a:lstStyle/>
          <a:p>
            <a:pPr algn="r"/>
            <a:r>
              <a:rPr lang="he-IL" sz="3600" dirty="0" smtClean="0">
                <a:solidFill>
                  <a:schemeClr val="bg1"/>
                </a:solidFill>
                <a:latin typeface="Ellinia CLM" pitchFamily="2" charset="-79"/>
                <a:cs typeface="Ellinia CLM" pitchFamily="2" charset="-79"/>
              </a:rPr>
              <a:t> </a:t>
            </a:r>
            <a:r>
              <a:rPr lang="he-IL" sz="3600" b="1" dirty="0" smtClean="0">
                <a:solidFill>
                  <a:schemeClr val="bg1"/>
                </a:solidFill>
                <a:latin typeface="Ellinia CLM" pitchFamily="2" charset="-79"/>
                <a:cs typeface="Ellinia CLM" pitchFamily="2" charset="-79"/>
              </a:rPr>
              <a:t> </a:t>
            </a:r>
            <a:r>
              <a:rPr lang="he-IL" b="1" dirty="0" smtClean="0">
                <a:solidFill>
                  <a:schemeClr val="bg1"/>
                </a:solidFill>
                <a:latin typeface="Dorian CLM" pitchFamily="2" charset="-79"/>
                <a:cs typeface="Dorian CLM" pitchFamily="2" charset="-79"/>
              </a:rPr>
              <a:t>טניה</a:t>
            </a:r>
            <a:r>
              <a:rPr lang="he-IL" sz="4000" b="1" dirty="0" smtClean="0">
                <a:solidFill>
                  <a:schemeClr val="bg1"/>
                </a:solidFill>
                <a:latin typeface="Dorian CLM" pitchFamily="2" charset="-79"/>
                <a:cs typeface="Dorian CLM" pitchFamily="2" charset="-79"/>
              </a:rPr>
              <a:t>                        </a:t>
            </a:r>
            <a:br>
              <a:rPr lang="he-IL" sz="4000" b="1" dirty="0" smtClean="0">
                <a:solidFill>
                  <a:schemeClr val="bg1"/>
                </a:solidFill>
                <a:latin typeface="Dorian CLM" pitchFamily="2" charset="-79"/>
                <a:cs typeface="Dorian CLM" pitchFamily="2" charset="-79"/>
              </a:rPr>
            </a:br>
            <a:r>
              <a:rPr lang="he-IL" sz="4000" b="1" dirty="0" smtClean="0">
                <a:solidFill>
                  <a:schemeClr val="bg1"/>
                </a:solidFill>
                <a:latin typeface="Dorian CLM" pitchFamily="2" charset="-79"/>
                <a:cs typeface="Dorian CLM" pitchFamily="2" charset="-79"/>
              </a:rPr>
              <a:t> </a:t>
            </a:r>
            <a:r>
              <a:rPr lang="he-IL" sz="2800" dirty="0" smtClean="0">
                <a:solidFill>
                  <a:schemeClr val="bg1"/>
                </a:solidFill>
                <a:latin typeface="Dorian CLM" pitchFamily="2" charset="-79"/>
                <a:cs typeface="Dorian CLM" pitchFamily="2" charset="-79"/>
              </a:rPr>
              <a:t>אימו של עמיקם</a:t>
            </a:r>
            <a:endParaRPr lang="he-IL" sz="2400" dirty="0">
              <a:solidFill>
                <a:schemeClr val="bg1"/>
              </a:solidFill>
              <a:latin typeface="Dorian CLM" pitchFamily="2" charset="-79"/>
              <a:cs typeface="Dorian CLM" pitchFamily="2" charset="-79"/>
            </a:endParaRPr>
          </a:p>
        </p:txBody>
      </p:sp>
      <p:sp>
        <p:nvSpPr>
          <p:cNvPr id="3" name="מציין מיקום תוכן 2"/>
          <p:cNvSpPr>
            <a:spLocks noGrp="1"/>
          </p:cNvSpPr>
          <p:nvPr>
            <p:ph idx="1"/>
          </p:nvPr>
        </p:nvSpPr>
        <p:spPr>
          <a:xfrm>
            <a:off x="260648" y="2399095"/>
            <a:ext cx="6336704" cy="6537502"/>
          </a:xfrm>
        </p:spPr>
        <p:txBody>
          <a:bodyPr>
            <a:noAutofit/>
          </a:bodyPr>
          <a:lstStyle/>
          <a:p>
            <a:pPr>
              <a:buNone/>
            </a:pPr>
            <a:r>
              <a:rPr lang="he-IL" dirty="0" smtClean="0"/>
              <a:t>   </a:t>
            </a:r>
            <a:r>
              <a:rPr lang="he-IL" dirty="0" smtClean="0">
                <a:solidFill>
                  <a:schemeClr val="bg1"/>
                </a:solidFill>
              </a:rPr>
              <a:t>"</a:t>
            </a:r>
            <a:r>
              <a:rPr lang="he-IL" dirty="0" smtClean="0">
                <a:solidFill>
                  <a:schemeClr val="bg1"/>
                </a:solidFill>
                <a:latin typeface="Yakovth"/>
                <a:ea typeface="DotumChe" pitchFamily="49" charset="-127"/>
                <a:cs typeface="Yakov thin" pitchFamily="2" charset="-79"/>
              </a:rPr>
              <a:t>שנה וחצי בלבד הבדילו בינך לבן אחותך נחמה.</a:t>
            </a:r>
          </a:p>
          <a:p>
            <a:pPr>
              <a:buNone/>
            </a:pPr>
            <a:r>
              <a:rPr lang="he-IL" dirty="0" smtClean="0">
                <a:solidFill>
                  <a:schemeClr val="bg1"/>
                </a:solidFill>
                <a:latin typeface="Yakovth"/>
                <a:ea typeface="DotumChe" pitchFamily="49" charset="-127"/>
                <a:cs typeface="Yakov thin" pitchFamily="2" charset="-79"/>
              </a:rPr>
              <a:t>   וכבר שהיית תינוק היא הייתה דואגת לך כאמא קטנה ומשמשת בו זמנית כחברה למשחק. כשהיית בוכה בלילות הייתה אוחזת בידך ומגניבה לפיך סוכרייה מתוקה.</a:t>
            </a:r>
          </a:p>
          <a:p>
            <a:pPr>
              <a:buNone/>
            </a:pPr>
            <a:r>
              <a:rPr lang="he-IL" dirty="0" smtClean="0">
                <a:solidFill>
                  <a:schemeClr val="bg1"/>
                </a:solidFill>
                <a:latin typeface="Yakovth"/>
                <a:ea typeface="DotumChe" pitchFamily="49" charset="-127"/>
                <a:cs typeface="Yakov thin" pitchFamily="2" charset="-79"/>
              </a:rPr>
              <a:t>  ילד עירוני היית וכאשר החליטו הוריך לעבור למושב  ביצרון, שמחת בכול מאודך. </a:t>
            </a:r>
          </a:p>
          <a:p>
            <a:pPr>
              <a:buNone/>
            </a:pPr>
            <a:r>
              <a:rPr lang="he-IL" dirty="0" smtClean="0">
                <a:solidFill>
                  <a:schemeClr val="bg1"/>
                </a:solidFill>
                <a:latin typeface="Yakovth"/>
                <a:ea typeface="DotumChe" pitchFamily="49" charset="-127"/>
                <a:cs typeface="Yakov thin" pitchFamily="2" charset="-79"/>
              </a:rPr>
              <a:t>   שנים לאחר מכן כתבת ביומנך: "התהלכתי יחף בשדה כל היום ולראשונה בחיי ידעתי מה היא תחושת אדמה תחת רגלי, בערב טרחה אמא שעות להוציא את הקוצים שנתקעו ברגלי"</a:t>
            </a:r>
          </a:p>
          <a:p>
            <a:pPr>
              <a:buNone/>
            </a:pPr>
            <a:endParaRPr lang="he-IL" sz="2000" dirty="0" smtClean="0"/>
          </a:p>
          <a:p>
            <a:pPr>
              <a:buNone/>
            </a:pPr>
            <a:endParaRPr lang="he-IL"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קבוצה 11"/>
          <p:cNvGrpSpPr/>
          <p:nvPr/>
        </p:nvGrpSpPr>
        <p:grpSpPr>
          <a:xfrm>
            <a:off x="0" y="-69"/>
            <a:ext cx="6929492" cy="9906069"/>
            <a:chOff x="-71494" y="-32"/>
            <a:chExt cx="6929492" cy="9144064"/>
          </a:xfrm>
        </p:grpSpPr>
        <p:pic>
          <p:nvPicPr>
            <p:cNvPr id="38924" name="Picture 12"/>
            <p:cNvPicPr>
              <a:picLocks noChangeAspect="1" noChangeArrowheads="1"/>
            </p:cNvPicPr>
            <p:nvPr/>
          </p:nvPicPr>
          <p:blipFill>
            <a:blip r:embed="rId2" cstate="print">
              <a:lum bright="-17000" contrast="-11000"/>
            </a:blip>
            <a:srcRect/>
            <a:stretch>
              <a:fillRect/>
            </a:stretch>
          </p:blipFill>
          <p:spPr bwMode="auto">
            <a:xfrm>
              <a:off x="-71494" y="-32"/>
              <a:ext cx="6929470" cy="1714512"/>
            </a:xfrm>
            <a:prstGeom prst="rect">
              <a:avLst/>
            </a:prstGeom>
            <a:noFill/>
            <a:ln w="9525">
              <a:noFill/>
              <a:miter lim="800000"/>
              <a:headEnd/>
              <a:tailEnd/>
            </a:ln>
            <a:effectLst/>
          </p:spPr>
        </p:pic>
        <p:pic>
          <p:nvPicPr>
            <p:cNvPr id="38923" name="Picture 11"/>
            <p:cNvPicPr>
              <a:picLocks noChangeAspect="1" noChangeArrowheads="1"/>
            </p:cNvPicPr>
            <p:nvPr/>
          </p:nvPicPr>
          <p:blipFill>
            <a:blip r:embed="rId3" cstate="print">
              <a:lum bright="-17000" contrast="-11000"/>
            </a:blip>
            <a:srcRect/>
            <a:stretch>
              <a:fillRect/>
            </a:stretch>
          </p:blipFill>
          <p:spPr bwMode="auto">
            <a:xfrm flipH="1">
              <a:off x="-71494" y="1643010"/>
              <a:ext cx="6929492" cy="7501022"/>
            </a:xfrm>
            <a:prstGeom prst="rect">
              <a:avLst/>
            </a:prstGeom>
            <a:noFill/>
            <a:ln w="9525">
              <a:noFill/>
              <a:miter lim="800000"/>
              <a:headEnd/>
              <a:tailEnd/>
            </a:ln>
            <a:effectLst/>
          </p:spPr>
        </p:pic>
      </p:grpSp>
      <p:sp>
        <p:nvSpPr>
          <p:cNvPr id="2" name="כותרת 1"/>
          <p:cNvSpPr>
            <a:spLocks noGrp="1"/>
          </p:cNvSpPr>
          <p:nvPr>
            <p:ph type="title"/>
          </p:nvPr>
        </p:nvSpPr>
        <p:spPr>
          <a:xfrm>
            <a:off x="342900" y="232140"/>
            <a:ext cx="6172200" cy="1315649"/>
          </a:xfrm>
        </p:spPr>
        <p:txBody>
          <a:bodyPr>
            <a:normAutofit/>
          </a:bodyPr>
          <a:lstStyle/>
          <a:p>
            <a:r>
              <a:rPr lang="he-IL" b="1" dirty="0" smtClean="0">
                <a:solidFill>
                  <a:schemeClr val="tx1"/>
                </a:solidFill>
                <a:latin typeface="Ellinia CLM" pitchFamily="2" charset="-79"/>
                <a:cs typeface="Ellinia CLM" pitchFamily="2" charset="-79"/>
              </a:rPr>
              <a:t>שמור על העולם </a:t>
            </a:r>
            <a:br>
              <a:rPr lang="he-IL" b="1" dirty="0" smtClean="0">
                <a:solidFill>
                  <a:schemeClr val="tx1"/>
                </a:solidFill>
                <a:latin typeface="Ellinia CLM" pitchFamily="2" charset="-79"/>
                <a:cs typeface="Ellinia CLM" pitchFamily="2" charset="-79"/>
              </a:rPr>
            </a:br>
            <a:r>
              <a:rPr lang="he-IL" sz="2800" b="1" dirty="0" smtClean="0">
                <a:solidFill>
                  <a:schemeClr val="tx1"/>
                </a:solidFill>
                <a:latin typeface="David" pitchFamily="34" charset="-79"/>
                <a:cs typeface="David" pitchFamily="34" charset="-79"/>
              </a:rPr>
              <a:t>כתב והלחין:דוד </a:t>
            </a:r>
            <a:r>
              <a:rPr lang="he-IL" sz="2800" b="1" dirty="0" err="1" smtClean="0">
                <a:solidFill>
                  <a:schemeClr val="tx1"/>
                </a:solidFill>
                <a:latin typeface="David" pitchFamily="34" charset="-79"/>
                <a:cs typeface="David" pitchFamily="34" charset="-79"/>
              </a:rPr>
              <a:t>ד'אור</a:t>
            </a:r>
            <a:endParaRPr lang="he-IL" b="1" dirty="0">
              <a:solidFill>
                <a:schemeClr val="tx1"/>
              </a:solidFill>
              <a:latin typeface="David" pitchFamily="34" charset="-79"/>
              <a:cs typeface="David" pitchFamily="34" charset="-79"/>
            </a:endParaRPr>
          </a:p>
        </p:txBody>
      </p:sp>
      <p:sp>
        <p:nvSpPr>
          <p:cNvPr id="3" name="מציין מיקום תוכן 2"/>
          <p:cNvSpPr>
            <a:spLocks noGrp="1"/>
          </p:cNvSpPr>
          <p:nvPr>
            <p:ph idx="1"/>
          </p:nvPr>
        </p:nvSpPr>
        <p:spPr>
          <a:xfrm>
            <a:off x="285728" y="1702572"/>
            <a:ext cx="6572272" cy="6423468"/>
          </a:xfrm>
        </p:spPr>
        <p:txBody>
          <a:bodyPr>
            <a:noAutofit/>
          </a:bodyPr>
          <a:lstStyle/>
          <a:p>
            <a:pPr marL="457200" indent="0">
              <a:buNone/>
            </a:pPr>
            <a:r>
              <a:rPr lang="he-IL" sz="2800" b="1" dirty="0" smtClean="0">
                <a:latin typeface="David" pitchFamily="34" charset="-79"/>
                <a:cs typeface="David" pitchFamily="34" charset="-79"/>
              </a:rPr>
              <a:t>תשמור על העולם ילד </a:t>
            </a:r>
            <a:br>
              <a:rPr lang="he-IL" sz="2800" b="1" dirty="0" smtClean="0">
                <a:latin typeface="David" pitchFamily="34" charset="-79"/>
                <a:cs typeface="David" pitchFamily="34" charset="-79"/>
              </a:rPr>
            </a:br>
            <a:r>
              <a:rPr lang="he-IL" sz="2800" b="1" dirty="0" smtClean="0">
                <a:latin typeface="David" pitchFamily="34" charset="-79"/>
                <a:cs typeface="David" pitchFamily="34" charset="-79"/>
              </a:rPr>
              <a:t>יש דברים שאסור לראות </a:t>
            </a:r>
            <a:br>
              <a:rPr lang="he-IL" sz="2800" b="1" dirty="0" smtClean="0">
                <a:latin typeface="David" pitchFamily="34" charset="-79"/>
                <a:cs typeface="David" pitchFamily="34" charset="-79"/>
              </a:rPr>
            </a:br>
            <a:r>
              <a:rPr lang="he-IL" sz="2800" b="1" dirty="0" smtClean="0">
                <a:latin typeface="David" pitchFamily="34" charset="-79"/>
                <a:cs typeface="David" pitchFamily="34" charset="-79"/>
              </a:rPr>
              <a:t>תשמור על העולם ילד </a:t>
            </a:r>
            <a:br>
              <a:rPr lang="he-IL" sz="2800" b="1" dirty="0" smtClean="0">
                <a:latin typeface="David" pitchFamily="34" charset="-79"/>
                <a:cs typeface="David" pitchFamily="34" charset="-79"/>
              </a:rPr>
            </a:br>
            <a:r>
              <a:rPr lang="he-IL" sz="2800" b="1" dirty="0" smtClean="0">
                <a:latin typeface="David" pitchFamily="34" charset="-79"/>
                <a:cs typeface="David" pitchFamily="34" charset="-79"/>
              </a:rPr>
              <a:t>אם תראה, תפסיק להיות </a:t>
            </a:r>
            <a:br>
              <a:rPr lang="he-IL" sz="2800" b="1" dirty="0" smtClean="0">
                <a:latin typeface="David" pitchFamily="34" charset="-79"/>
                <a:cs typeface="David" pitchFamily="34" charset="-79"/>
              </a:rPr>
            </a:br>
            <a:r>
              <a:rPr lang="he-IL" sz="2800" b="1" dirty="0" smtClean="0">
                <a:latin typeface="David" pitchFamily="34" charset="-79"/>
                <a:cs typeface="David" pitchFamily="34" charset="-79"/>
              </a:rPr>
              <a:t>גיבור של העולם ילד </a:t>
            </a:r>
            <a:br>
              <a:rPr lang="he-IL" sz="2800" b="1" dirty="0" smtClean="0">
                <a:latin typeface="David" pitchFamily="34" charset="-79"/>
                <a:cs typeface="David" pitchFamily="34" charset="-79"/>
              </a:rPr>
            </a:br>
            <a:r>
              <a:rPr lang="he-IL" sz="2800" b="1" dirty="0" smtClean="0">
                <a:latin typeface="David" pitchFamily="34" charset="-79"/>
                <a:cs typeface="David" pitchFamily="34" charset="-79"/>
              </a:rPr>
              <a:t>עם חיוך של מלאכים </a:t>
            </a:r>
            <a:br>
              <a:rPr lang="he-IL" sz="2800" b="1" dirty="0" smtClean="0">
                <a:latin typeface="David" pitchFamily="34" charset="-79"/>
                <a:cs typeface="David" pitchFamily="34" charset="-79"/>
              </a:rPr>
            </a:br>
            <a:r>
              <a:rPr lang="he-IL" sz="2800" b="1" dirty="0" smtClean="0">
                <a:latin typeface="David" pitchFamily="34" charset="-79"/>
                <a:cs typeface="David" pitchFamily="34" charset="-79"/>
              </a:rPr>
              <a:t>תשמור על העולם ילד </a:t>
            </a:r>
            <a:br>
              <a:rPr lang="he-IL" sz="2800" b="1" dirty="0" smtClean="0">
                <a:latin typeface="David" pitchFamily="34" charset="-79"/>
                <a:cs typeface="David" pitchFamily="34" charset="-79"/>
              </a:rPr>
            </a:br>
            <a:r>
              <a:rPr lang="he-IL" sz="2800" b="1" dirty="0" smtClean="0">
                <a:latin typeface="David" pitchFamily="34" charset="-79"/>
                <a:cs typeface="David" pitchFamily="34" charset="-79"/>
              </a:rPr>
              <a:t>כי אנחנו כבר לא מצליחים.</a:t>
            </a:r>
            <a:r>
              <a:rPr lang="he-IL" sz="2800" b="1" dirty="0" smtClean="0">
                <a:solidFill>
                  <a:schemeClr val="bg1"/>
                </a:solidFill>
                <a:latin typeface="David" pitchFamily="34" charset="-79"/>
                <a:cs typeface="David" pitchFamily="34" charset="-79"/>
              </a:rPr>
              <a:t> </a:t>
            </a:r>
            <a:br>
              <a:rPr lang="he-IL" sz="2800" b="1" dirty="0" smtClean="0">
                <a:solidFill>
                  <a:schemeClr val="bg1"/>
                </a:solidFill>
                <a:latin typeface="David" pitchFamily="34" charset="-79"/>
                <a:cs typeface="David" pitchFamily="34" charset="-79"/>
              </a:rPr>
            </a:br>
            <a:r>
              <a:rPr lang="he-IL" sz="2800" b="1" dirty="0" smtClean="0">
                <a:solidFill>
                  <a:schemeClr val="bg1"/>
                </a:solidFill>
                <a:latin typeface="David" pitchFamily="34" charset="-79"/>
                <a:cs typeface="David" pitchFamily="34" charset="-79"/>
              </a:rPr>
              <a:t/>
            </a:r>
            <a:br>
              <a:rPr lang="he-IL" sz="2800" b="1" dirty="0" smtClean="0">
                <a:solidFill>
                  <a:schemeClr val="bg1"/>
                </a:solidFill>
                <a:latin typeface="David" pitchFamily="34" charset="-79"/>
                <a:cs typeface="David" pitchFamily="34" charset="-79"/>
              </a:rPr>
            </a:br>
            <a:r>
              <a:rPr lang="he-IL" sz="2800" b="1" dirty="0" smtClean="0">
                <a:solidFill>
                  <a:schemeClr val="bg1"/>
                </a:solidFill>
                <a:latin typeface="David" pitchFamily="34" charset="-79"/>
                <a:cs typeface="David" pitchFamily="34" charset="-79"/>
              </a:rPr>
              <a:t>                                </a:t>
            </a:r>
            <a:r>
              <a:rPr lang="en-US" sz="2800" b="1" dirty="0" smtClean="0">
                <a:solidFill>
                  <a:schemeClr val="bg1"/>
                </a:solidFill>
                <a:latin typeface="David" pitchFamily="34" charset="-79"/>
                <a:cs typeface="David" pitchFamily="34" charset="-79"/>
              </a:rPr>
              <a:t> </a:t>
            </a:r>
            <a:r>
              <a:rPr lang="he-IL" sz="2800" b="1" dirty="0" smtClean="0">
                <a:solidFill>
                  <a:schemeClr val="bg1"/>
                </a:solidFill>
                <a:latin typeface="David" pitchFamily="34" charset="-79"/>
                <a:cs typeface="David" pitchFamily="34" charset="-79"/>
              </a:rPr>
              <a:t> </a:t>
            </a:r>
            <a:r>
              <a:rPr lang="he-IL" sz="2800" b="1" dirty="0" smtClean="0">
                <a:latin typeface="David" pitchFamily="34" charset="-79"/>
                <a:cs typeface="David" pitchFamily="34" charset="-79"/>
              </a:rPr>
              <a:t> תשמור על העולם ילד </a:t>
            </a:r>
            <a:br>
              <a:rPr lang="he-IL" sz="2800" b="1" dirty="0" smtClean="0">
                <a:latin typeface="David" pitchFamily="34" charset="-79"/>
                <a:cs typeface="David" pitchFamily="34" charset="-79"/>
              </a:rPr>
            </a:br>
            <a:r>
              <a:rPr lang="he-IL" sz="2800" b="1" dirty="0" smtClean="0">
                <a:latin typeface="David" pitchFamily="34" charset="-79"/>
                <a:cs typeface="David" pitchFamily="34" charset="-79"/>
              </a:rPr>
              <a:t>                                 </a:t>
            </a:r>
            <a:r>
              <a:rPr lang="en-US" sz="2800" b="1" dirty="0" smtClean="0">
                <a:latin typeface="David" pitchFamily="34" charset="-79"/>
                <a:cs typeface="David" pitchFamily="34" charset="-79"/>
              </a:rPr>
              <a:t> </a:t>
            </a:r>
            <a:r>
              <a:rPr lang="he-IL" sz="2800" b="1" dirty="0" smtClean="0">
                <a:latin typeface="David" pitchFamily="34" charset="-79"/>
                <a:cs typeface="David" pitchFamily="34" charset="-79"/>
              </a:rPr>
              <a:t> אל תגזים במחשבות </a:t>
            </a:r>
            <a:br>
              <a:rPr lang="he-IL" sz="2800" b="1" dirty="0" smtClean="0">
                <a:latin typeface="David" pitchFamily="34" charset="-79"/>
                <a:cs typeface="David" pitchFamily="34" charset="-79"/>
              </a:rPr>
            </a:br>
            <a:r>
              <a:rPr lang="he-IL" sz="2800" b="1" dirty="0" smtClean="0">
                <a:latin typeface="David" pitchFamily="34" charset="-79"/>
                <a:cs typeface="David" pitchFamily="34" charset="-79"/>
              </a:rPr>
              <a:t>                                  </a:t>
            </a:r>
            <a:r>
              <a:rPr lang="en-US" sz="2800" b="1" dirty="0" smtClean="0">
                <a:latin typeface="David" pitchFamily="34" charset="-79"/>
                <a:cs typeface="David" pitchFamily="34" charset="-79"/>
              </a:rPr>
              <a:t> </a:t>
            </a:r>
            <a:r>
              <a:rPr lang="he-IL" sz="2800" b="1" dirty="0" smtClean="0">
                <a:latin typeface="David" pitchFamily="34" charset="-79"/>
                <a:cs typeface="David" pitchFamily="34" charset="-79"/>
              </a:rPr>
              <a:t>כי כמה שתדע יותר ילד </a:t>
            </a:r>
            <a:br>
              <a:rPr lang="he-IL" sz="2800" b="1" dirty="0" smtClean="0">
                <a:latin typeface="David" pitchFamily="34" charset="-79"/>
                <a:cs typeface="David" pitchFamily="34" charset="-79"/>
              </a:rPr>
            </a:br>
            <a:r>
              <a:rPr lang="he-IL" sz="2800" b="1" dirty="0" smtClean="0">
                <a:latin typeface="David" pitchFamily="34" charset="-79"/>
                <a:cs typeface="David" pitchFamily="34" charset="-79"/>
              </a:rPr>
              <a:t>                                  </a:t>
            </a:r>
            <a:r>
              <a:rPr lang="en-US" sz="2800" b="1" dirty="0" smtClean="0">
                <a:latin typeface="David" pitchFamily="34" charset="-79"/>
                <a:cs typeface="David" pitchFamily="34" charset="-79"/>
              </a:rPr>
              <a:t> </a:t>
            </a:r>
            <a:r>
              <a:rPr lang="he-IL" sz="2800" b="1" dirty="0" smtClean="0">
                <a:latin typeface="David" pitchFamily="34" charset="-79"/>
                <a:cs typeface="David" pitchFamily="34" charset="-79"/>
              </a:rPr>
              <a:t>אתה רק תבין פחות </a:t>
            </a:r>
            <a:br>
              <a:rPr lang="he-IL" sz="2800" b="1" dirty="0" smtClean="0">
                <a:latin typeface="David" pitchFamily="34" charset="-79"/>
                <a:cs typeface="David" pitchFamily="34" charset="-79"/>
              </a:rPr>
            </a:br>
            <a:r>
              <a:rPr lang="he-IL" sz="2800" b="1" dirty="0" smtClean="0">
                <a:latin typeface="David" pitchFamily="34" charset="-79"/>
                <a:cs typeface="David" pitchFamily="34" charset="-79"/>
              </a:rPr>
              <a:t>                                  </a:t>
            </a:r>
            <a:r>
              <a:rPr lang="en-US" sz="2800" b="1" dirty="0" smtClean="0">
                <a:latin typeface="David" pitchFamily="34" charset="-79"/>
                <a:cs typeface="David" pitchFamily="34" charset="-79"/>
              </a:rPr>
              <a:t> </a:t>
            </a:r>
            <a:r>
              <a:rPr lang="he-IL" sz="2800" b="1" dirty="0" smtClean="0">
                <a:latin typeface="David" pitchFamily="34" charset="-79"/>
                <a:cs typeface="David" pitchFamily="34" charset="-79"/>
              </a:rPr>
              <a:t>ובשעה מסוימת </a:t>
            </a:r>
            <a:br>
              <a:rPr lang="he-IL" sz="2800" b="1" dirty="0" smtClean="0">
                <a:latin typeface="David" pitchFamily="34" charset="-79"/>
                <a:cs typeface="David" pitchFamily="34" charset="-79"/>
              </a:rPr>
            </a:br>
            <a:r>
              <a:rPr lang="he-IL" sz="2800" b="1" dirty="0" smtClean="0">
                <a:latin typeface="David" pitchFamily="34" charset="-79"/>
                <a:cs typeface="David" pitchFamily="34" charset="-79"/>
              </a:rPr>
              <a:t>                                  </a:t>
            </a:r>
            <a:r>
              <a:rPr lang="en-US" sz="2800" b="1" dirty="0" smtClean="0">
                <a:latin typeface="David" pitchFamily="34" charset="-79"/>
                <a:cs typeface="David" pitchFamily="34" charset="-79"/>
              </a:rPr>
              <a:t> </a:t>
            </a:r>
            <a:r>
              <a:rPr lang="he-IL" sz="2800" b="1" dirty="0" smtClean="0">
                <a:latin typeface="David" pitchFamily="34" charset="-79"/>
                <a:cs typeface="David" pitchFamily="34" charset="-79"/>
              </a:rPr>
              <a:t>נסגרות כל הדלתות </a:t>
            </a:r>
            <a:br>
              <a:rPr lang="he-IL" sz="2800" b="1" dirty="0" smtClean="0">
                <a:latin typeface="David" pitchFamily="34" charset="-79"/>
                <a:cs typeface="David" pitchFamily="34" charset="-79"/>
              </a:rPr>
            </a:br>
            <a:r>
              <a:rPr lang="he-IL" sz="2800" b="1" dirty="0" smtClean="0">
                <a:latin typeface="David" pitchFamily="34" charset="-79"/>
                <a:cs typeface="David" pitchFamily="34" charset="-79"/>
              </a:rPr>
              <a:t>                                  </a:t>
            </a:r>
            <a:r>
              <a:rPr lang="en-US" sz="2800" b="1" dirty="0" smtClean="0">
                <a:latin typeface="David" pitchFamily="34" charset="-79"/>
                <a:cs typeface="David" pitchFamily="34" charset="-79"/>
              </a:rPr>
              <a:t> </a:t>
            </a:r>
            <a:r>
              <a:rPr lang="he-IL" sz="2800" b="1" dirty="0" smtClean="0">
                <a:latin typeface="David" pitchFamily="34" charset="-79"/>
                <a:cs typeface="David" pitchFamily="34" charset="-79"/>
              </a:rPr>
              <a:t>וכל האהבה נגמרת </a:t>
            </a:r>
            <a:br>
              <a:rPr lang="he-IL" sz="2800" b="1" dirty="0" smtClean="0">
                <a:latin typeface="David" pitchFamily="34" charset="-79"/>
                <a:cs typeface="David" pitchFamily="34" charset="-79"/>
              </a:rPr>
            </a:br>
            <a:r>
              <a:rPr lang="he-IL" sz="2800" b="1" dirty="0" smtClean="0">
                <a:latin typeface="David" pitchFamily="34" charset="-79"/>
                <a:cs typeface="David" pitchFamily="34" charset="-79"/>
              </a:rPr>
              <a:t>                                  </a:t>
            </a:r>
            <a:r>
              <a:rPr lang="en-US" sz="2800" b="1" dirty="0" smtClean="0">
                <a:latin typeface="David" pitchFamily="34" charset="-79"/>
                <a:cs typeface="David" pitchFamily="34" charset="-79"/>
              </a:rPr>
              <a:t> </a:t>
            </a:r>
            <a:r>
              <a:rPr lang="he-IL" sz="2800" b="1" dirty="0" smtClean="0">
                <a:latin typeface="David" pitchFamily="34" charset="-79"/>
                <a:cs typeface="David" pitchFamily="34" charset="-79"/>
              </a:rPr>
              <a:t>רק אתה ממשיך לתהות</a:t>
            </a:r>
            <a:endParaRPr lang="he-IL" sz="2800" b="1" dirty="0">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2.bp.blogspot.com/-KX__qjbY3KU/T4By6kJ3e2I/AAAAAAAAB7Y/evnQjF4N0bg/s1600/old-paper4.jpg"/>
          <p:cNvPicPr>
            <a:picLocks noChangeAspect="1" noChangeArrowheads="1"/>
          </p:cNvPicPr>
          <p:nvPr/>
        </p:nvPicPr>
        <p:blipFill>
          <a:blip r:embed="rId2" cstate="print"/>
          <a:srcRect/>
          <a:stretch>
            <a:fillRect/>
          </a:stretch>
        </p:blipFill>
        <p:spPr bwMode="auto">
          <a:xfrm>
            <a:off x="0" y="0"/>
            <a:ext cx="6858000" cy="9906000"/>
          </a:xfrm>
          <a:prstGeom prst="rect">
            <a:avLst/>
          </a:prstGeom>
          <a:ln>
            <a:noFill/>
          </a:ln>
          <a:effectLst>
            <a:outerShdw blurRad="292100" dist="139700" dir="2700000" algn="tl" rotWithShape="0">
              <a:srgbClr val="333333">
                <a:alpha val="65000"/>
              </a:srgbClr>
            </a:outerShdw>
          </a:effectLst>
        </p:spPr>
      </p:pic>
      <p:sp>
        <p:nvSpPr>
          <p:cNvPr id="3" name="כותרת 1"/>
          <p:cNvSpPr>
            <a:spLocks noGrp="1"/>
          </p:cNvSpPr>
          <p:nvPr>
            <p:ph type="title"/>
          </p:nvPr>
        </p:nvSpPr>
        <p:spPr>
          <a:xfrm>
            <a:off x="285728" y="51571"/>
            <a:ext cx="6500858" cy="1651000"/>
          </a:xfrm>
        </p:spPr>
        <p:txBody>
          <a:bodyPr>
            <a:normAutofit/>
          </a:bodyPr>
          <a:lstStyle/>
          <a:p>
            <a:pPr algn="r"/>
            <a:r>
              <a:rPr lang="he-IL" sz="3600" dirty="0" smtClean="0">
                <a:solidFill>
                  <a:schemeClr val="bg1"/>
                </a:solidFill>
                <a:latin typeface="Ellinia CLM" pitchFamily="2" charset="-79"/>
                <a:cs typeface="Ellinia CLM" pitchFamily="2" charset="-79"/>
              </a:rPr>
              <a:t> </a:t>
            </a:r>
            <a:r>
              <a:rPr lang="he-IL" sz="3600" b="1" dirty="0" smtClean="0">
                <a:solidFill>
                  <a:schemeClr val="bg1"/>
                </a:solidFill>
                <a:latin typeface="Ellinia CLM" pitchFamily="2" charset="-79"/>
                <a:cs typeface="Ellinia CLM" pitchFamily="2" charset="-79"/>
              </a:rPr>
              <a:t> </a:t>
            </a:r>
            <a:r>
              <a:rPr lang="he-IL" b="1" dirty="0" smtClean="0">
                <a:solidFill>
                  <a:schemeClr val="bg1"/>
                </a:solidFill>
                <a:latin typeface="Dorian CLM" pitchFamily="2" charset="-79"/>
                <a:cs typeface="Dorian CLM" pitchFamily="2" charset="-79"/>
              </a:rPr>
              <a:t>נחמה</a:t>
            </a:r>
            <a:r>
              <a:rPr lang="he-IL" sz="4000" b="1" dirty="0" smtClean="0">
                <a:solidFill>
                  <a:schemeClr val="bg1"/>
                </a:solidFill>
                <a:latin typeface="Dorian CLM" pitchFamily="2" charset="-79"/>
                <a:cs typeface="Dorian CLM" pitchFamily="2" charset="-79"/>
              </a:rPr>
              <a:t/>
            </a:r>
            <a:br>
              <a:rPr lang="he-IL" sz="4000" b="1" dirty="0" smtClean="0">
                <a:solidFill>
                  <a:schemeClr val="bg1"/>
                </a:solidFill>
                <a:latin typeface="Dorian CLM" pitchFamily="2" charset="-79"/>
                <a:cs typeface="Dorian CLM" pitchFamily="2" charset="-79"/>
              </a:rPr>
            </a:br>
            <a:r>
              <a:rPr lang="he-IL" sz="4000" b="1" dirty="0" smtClean="0">
                <a:solidFill>
                  <a:schemeClr val="bg1"/>
                </a:solidFill>
                <a:latin typeface="Dorian CLM" pitchFamily="2" charset="-79"/>
                <a:cs typeface="Dorian CLM" pitchFamily="2" charset="-79"/>
              </a:rPr>
              <a:t> </a:t>
            </a:r>
            <a:r>
              <a:rPr lang="he-IL" sz="2800" dirty="0" smtClean="0">
                <a:solidFill>
                  <a:schemeClr val="bg1"/>
                </a:solidFill>
                <a:latin typeface="Dorian CLM" pitchFamily="2" charset="-79"/>
                <a:cs typeface="Dorian CLM" pitchFamily="2" charset="-79"/>
              </a:rPr>
              <a:t>אחותו של עמיקם</a:t>
            </a:r>
            <a:endParaRPr lang="he-IL" sz="2800" dirty="0">
              <a:solidFill>
                <a:schemeClr val="bg1"/>
              </a:solidFill>
              <a:latin typeface="Dorian CLM" pitchFamily="2" charset="-79"/>
              <a:cs typeface="Dorian CLM" pitchFamily="2" charset="-79"/>
            </a:endParaRPr>
          </a:p>
        </p:txBody>
      </p:sp>
      <p:pic>
        <p:nvPicPr>
          <p:cNvPr id="37889" name="Picture 1" descr="C:\Users\user\Desktop\פרויקט הנצחה 2015\עמיקם\לימודים.jpg"/>
          <p:cNvPicPr>
            <a:picLocks noChangeAspect="1" noChangeArrowheads="1"/>
          </p:cNvPicPr>
          <p:nvPr/>
        </p:nvPicPr>
        <p:blipFill>
          <a:blip r:embed="rId3" cstate="print">
            <a:lum bright="22000"/>
          </a:blip>
          <a:srcRect/>
          <a:stretch>
            <a:fillRect/>
          </a:stretch>
        </p:blipFill>
        <p:spPr bwMode="auto">
          <a:xfrm>
            <a:off x="214291" y="5366238"/>
            <a:ext cx="6487868" cy="4411298"/>
          </a:xfrm>
          <a:prstGeom prst="rect">
            <a:avLst/>
          </a:prstGeom>
          <a:ln>
            <a:noFill/>
          </a:ln>
          <a:effectLst>
            <a:softEdge rad="112500"/>
          </a:effectLst>
        </p:spPr>
      </p:pic>
      <p:sp>
        <p:nvSpPr>
          <p:cNvPr id="4" name="TextBox 3"/>
          <p:cNvSpPr txBox="1"/>
          <p:nvPr/>
        </p:nvSpPr>
        <p:spPr>
          <a:xfrm>
            <a:off x="404664" y="1732075"/>
            <a:ext cx="6131892" cy="5078313"/>
          </a:xfrm>
          <a:prstGeom prst="rect">
            <a:avLst/>
          </a:prstGeom>
          <a:noFill/>
        </p:spPr>
        <p:txBody>
          <a:bodyPr wrap="square" rtlCol="1">
            <a:spAutoFit/>
          </a:bodyPr>
          <a:lstStyle/>
          <a:p>
            <a:pPr>
              <a:buNone/>
            </a:pPr>
            <a:r>
              <a:rPr lang="he-IL" sz="3600" dirty="0" smtClean="0">
                <a:solidFill>
                  <a:schemeClr val="bg1"/>
                </a:solidFill>
              </a:rPr>
              <a:t> </a:t>
            </a:r>
            <a:r>
              <a:rPr lang="he-IL" sz="3600" dirty="0" smtClean="0">
                <a:solidFill>
                  <a:schemeClr val="bg1"/>
                </a:solidFill>
                <a:cs typeface="Yakov thin" pitchFamily="2" charset="-79"/>
              </a:rPr>
              <a:t>"</a:t>
            </a:r>
            <a:r>
              <a:rPr lang="he-IL" sz="3200" dirty="0" smtClean="0">
                <a:solidFill>
                  <a:schemeClr val="bg1"/>
                </a:solidFill>
                <a:cs typeface="Yakov thin" pitchFamily="2" charset="-79"/>
              </a:rPr>
              <a:t>כשהיית בן 4 התחלת לכתוב, </a:t>
            </a:r>
          </a:p>
          <a:p>
            <a:pPr>
              <a:buNone/>
            </a:pPr>
            <a:r>
              <a:rPr lang="he-IL" sz="3200" dirty="0" smtClean="0">
                <a:solidFill>
                  <a:schemeClr val="bg1"/>
                </a:solidFill>
                <a:cs typeface="Yakov thin" pitchFamily="2" charset="-79"/>
              </a:rPr>
              <a:t> ילד קטן מחליק בידך את החול שליד הצריף     </a:t>
            </a:r>
          </a:p>
          <a:p>
            <a:pPr>
              <a:buNone/>
            </a:pPr>
            <a:r>
              <a:rPr lang="he-IL" sz="3200" dirty="0" smtClean="0">
                <a:solidFill>
                  <a:schemeClr val="bg1"/>
                </a:solidFill>
                <a:cs typeface="Yakov thin" pitchFamily="2" charset="-79"/>
              </a:rPr>
              <a:t> ובאצבע קטנה כותב את שמך, </a:t>
            </a:r>
          </a:p>
          <a:p>
            <a:pPr>
              <a:buNone/>
            </a:pPr>
            <a:r>
              <a:rPr lang="he-IL" sz="3200" dirty="0" smtClean="0">
                <a:solidFill>
                  <a:schemeClr val="bg1"/>
                </a:solidFill>
                <a:cs typeface="Yakov thin" pitchFamily="2" charset="-79"/>
              </a:rPr>
              <a:t> רצית להוכיח לסבא אברהם שאתה מוכן   </a:t>
            </a:r>
          </a:p>
          <a:p>
            <a:pPr>
              <a:buNone/>
            </a:pPr>
            <a:r>
              <a:rPr lang="he-IL" sz="3200" dirty="0" smtClean="0">
                <a:solidFill>
                  <a:schemeClr val="bg1"/>
                </a:solidFill>
                <a:cs typeface="Yakov thin" pitchFamily="2" charset="-79"/>
              </a:rPr>
              <a:t> ללכת לבית הספר, ואכן סבא הכניס אותך </a:t>
            </a:r>
          </a:p>
          <a:p>
            <a:pPr>
              <a:buNone/>
            </a:pPr>
            <a:r>
              <a:rPr lang="he-IL" sz="3200" dirty="0" smtClean="0">
                <a:solidFill>
                  <a:schemeClr val="bg1"/>
                </a:solidFill>
                <a:cs typeface="Yakov thin" pitchFamily="2" charset="-79"/>
              </a:rPr>
              <a:t> לתלמוד תורה. </a:t>
            </a:r>
          </a:p>
          <a:p>
            <a:r>
              <a:rPr lang="he-IL" sz="3200" dirty="0" smtClean="0">
                <a:solidFill>
                  <a:schemeClr val="bg1"/>
                </a:solidFill>
                <a:cs typeface="Yakov thin" pitchFamily="2" charset="-79"/>
              </a:rPr>
              <a:t> למרות גילך הצעיר, היית בן המצטיינים" </a:t>
            </a:r>
          </a:p>
          <a:p>
            <a:r>
              <a:rPr lang="he-IL" sz="3200" b="1" dirty="0" smtClean="0"/>
              <a:t>     </a:t>
            </a:r>
          </a:p>
          <a:p>
            <a:pPr>
              <a:buNone/>
            </a:pPr>
            <a:endParaRPr lang="he-IL"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user\Desktop\פרויקט הנצחה 2015\עמיקם\123.jpg"/>
          <p:cNvPicPr>
            <a:picLocks noChangeAspect="1" noChangeArrowheads="1"/>
          </p:cNvPicPr>
          <p:nvPr/>
        </p:nvPicPr>
        <p:blipFill>
          <a:blip r:embed="rId2" cstate="print"/>
          <a:srcRect/>
          <a:stretch>
            <a:fillRect/>
          </a:stretch>
        </p:blipFill>
        <p:spPr bwMode="auto">
          <a:xfrm>
            <a:off x="0" y="0"/>
            <a:ext cx="6858000" cy="9906000"/>
          </a:xfrm>
          <a:prstGeom prst="rect">
            <a:avLst/>
          </a:prstGeom>
          <a:ln>
            <a:noFill/>
          </a:ln>
          <a:effectLst>
            <a:outerShdw blurRad="292100" dist="139700" dir="2700000" algn="tl" rotWithShape="0">
              <a:srgbClr val="333333">
                <a:alpha val="65000"/>
              </a:srgbClr>
            </a:outerShdw>
          </a:effectLst>
        </p:spPr>
      </p:pic>
      <p:sp>
        <p:nvSpPr>
          <p:cNvPr id="4" name="מלבן 3"/>
          <p:cNvSpPr/>
          <p:nvPr/>
        </p:nvSpPr>
        <p:spPr>
          <a:xfrm>
            <a:off x="1571612" y="6348182"/>
            <a:ext cx="5143500" cy="1569660"/>
          </a:xfrm>
          <a:prstGeom prst="rect">
            <a:avLst/>
          </a:prstGeom>
        </p:spPr>
        <p:txBody>
          <a:bodyPr wrap="square">
            <a:spAutoFit/>
          </a:bodyPr>
          <a:lstStyle/>
          <a:p>
            <a:r>
              <a:rPr lang="he-IL" sz="9600" b="1" dirty="0" smtClean="0">
                <a:ln w="11430"/>
                <a:latin typeface="Trashim CLM" pitchFamily="2" charset="-79"/>
                <a:cs typeface="Trashim CLM" pitchFamily="2" charset="-79"/>
              </a:rPr>
              <a:t>תקופת</a:t>
            </a:r>
            <a:endParaRPr lang="he-IL" dirty="0"/>
          </a:p>
        </p:txBody>
      </p:sp>
      <p:sp>
        <p:nvSpPr>
          <p:cNvPr id="5" name="מלבן 4"/>
          <p:cNvSpPr/>
          <p:nvPr/>
        </p:nvSpPr>
        <p:spPr>
          <a:xfrm>
            <a:off x="500042" y="7816473"/>
            <a:ext cx="5143512" cy="1569660"/>
          </a:xfrm>
          <a:prstGeom prst="rect">
            <a:avLst/>
          </a:prstGeom>
        </p:spPr>
        <p:txBody>
          <a:bodyPr wrap="square">
            <a:spAutoFit/>
          </a:bodyPr>
          <a:lstStyle/>
          <a:p>
            <a:r>
              <a:rPr lang="he-IL" sz="9600" b="1" dirty="0" smtClean="0">
                <a:ln w="11430"/>
                <a:latin typeface="Trashim CLM" pitchFamily="2" charset="-79"/>
                <a:cs typeface="Trashim CLM" pitchFamily="2" charset="-79"/>
              </a:rPr>
              <a:t>הנעורים</a:t>
            </a:r>
            <a:endParaRPr lang="he-I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user\Desktop\פרויקט הנצחה 2015\עמיקם\paper-textures-crumpled-backgrounds-wallpapers (2).jpg"/>
          <p:cNvPicPr>
            <a:picLocks noChangeAspect="1" noChangeArrowheads="1"/>
          </p:cNvPicPr>
          <p:nvPr/>
        </p:nvPicPr>
        <p:blipFill>
          <a:blip r:embed="rId3" cstate="print"/>
          <a:srcRect/>
          <a:stretch>
            <a:fillRect/>
          </a:stretch>
        </p:blipFill>
        <p:spPr bwMode="auto">
          <a:xfrm>
            <a:off x="0" y="0"/>
            <a:ext cx="6858000" cy="9906000"/>
          </a:xfrm>
          <a:prstGeom prst="rect">
            <a:avLst/>
          </a:prstGeom>
          <a:ln>
            <a:noFill/>
          </a:ln>
          <a:effectLst>
            <a:outerShdw blurRad="292100" dist="139700" dir="2700000" algn="tl" rotWithShape="0">
              <a:srgbClr val="333333">
                <a:alpha val="65000"/>
              </a:srgbClr>
            </a:outerShdw>
          </a:effectLst>
        </p:spPr>
      </p:pic>
      <p:pic>
        <p:nvPicPr>
          <p:cNvPr id="7" name="Picture 3" descr="C:\Users\user\Desktop\פרויקט הנצחה 2015\עמיקם\עמיקם 3.jpg"/>
          <p:cNvPicPr>
            <a:picLocks noChangeAspect="1" noChangeArrowheads="1"/>
          </p:cNvPicPr>
          <p:nvPr/>
        </p:nvPicPr>
        <p:blipFill>
          <a:blip r:embed="rId4" cstate="print"/>
          <a:srcRect/>
          <a:stretch>
            <a:fillRect/>
          </a:stretch>
        </p:blipFill>
        <p:spPr bwMode="auto">
          <a:xfrm>
            <a:off x="785794" y="6191259"/>
            <a:ext cx="4857784" cy="3412982"/>
          </a:xfrm>
          <a:prstGeom prst="rect">
            <a:avLst/>
          </a:prstGeom>
          <a:ln>
            <a:noFill/>
          </a:ln>
          <a:effectLst>
            <a:softEdge rad="112500"/>
          </a:effectLst>
        </p:spPr>
      </p:pic>
      <p:sp>
        <p:nvSpPr>
          <p:cNvPr id="2" name="כותרת 1"/>
          <p:cNvSpPr>
            <a:spLocks noGrp="1"/>
          </p:cNvSpPr>
          <p:nvPr>
            <p:ph type="title"/>
          </p:nvPr>
        </p:nvSpPr>
        <p:spPr>
          <a:xfrm>
            <a:off x="357166" y="309530"/>
            <a:ext cx="6172200" cy="1238258"/>
          </a:xfrm>
        </p:spPr>
        <p:txBody>
          <a:bodyPr>
            <a:normAutofit/>
          </a:bodyPr>
          <a:lstStyle/>
          <a:p>
            <a:pPr algn="r"/>
            <a:r>
              <a:rPr lang="he-IL" sz="5400" b="1" u="sng" dirty="0" smtClean="0">
                <a:solidFill>
                  <a:schemeClr val="bg1"/>
                </a:solidFill>
                <a:latin typeface="Yehuda CLM" pitchFamily="2" charset="-79"/>
                <a:cs typeface="Yehuda CLM" pitchFamily="2" charset="-79"/>
              </a:rPr>
              <a:t>עמיקם כנער</a:t>
            </a:r>
            <a:endParaRPr lang="he-IL" sz="5400" b="1" u="sng" dirty="0">
              <a:solidFill>
                <a:schemeClr val="bg1"/>
              </a:solidFill>
              <a:latin typeface="Yehuda CLM" pitchFamily="2" charset="-79"/>
              <a:cs typeface="Yehuda CLM" pitchFamily="2" charset="-79"/>
            </a:endParaRPr>
          </a:p>
        </p:txBody>
      </p:sp>
      <p:sp>
        <p:nvSpPr>
          <p:cNvPr id="3" name="מציין מיקום תוכן 2"/>
          <p:cNvSpPr>
            <a:spLocks noGrp="1"/>
          </p:cNvSpPr>
          <p:nvPr>
            <p:ph idx="1"/>
          </p:nvPr>
        </p:nvSpPr>
        <p:spPr>
          <a:xfrm>
            <a:off x="685800" y="1547789"/>
            <a:ext cx="6172200" cy="2166952"/>
          </a:xfrm>
        </p:spPr>
        <p:txBody>
          <a:bodyPr>
            <a:normAutofit/>
          </a:bodyPr>
          <a:lstStyle/>
          <a:p>
            <a:pPr>
              <a:buNone/>
            </a:pPr>
            <a:r>
              <a:rPr lang="he-IL" dirty="0" smtClean="0">
                <a:solidFill>
                  <a:schemeClr val="bg1"/>
                </a:solidFill>
              </a:rPr>
              <a:t>   </a:t>
            </a:r>
            <a:r>
              <a:rPr lang="he-IL" dirty="0" smtClean="0">
                <a:solidFill>
                  <a:schemeClr val="bg1"/>
                </a:solidFill>
                <a:latin typeface="Choco" pitchFamily="2" charset="-79"/>
                <a:cs typeface="Choco" pitchFamily="2" charset="-79"/>
              </a:rPr>
              <a:t>עמיקם היה נער צנוע, מסור, טוב לב, חבר טוב ובעל כושר מנהיגות. </a:t>
            </a:r>
            <a:r>
              <a:rPr lang="en-US" dirty="0" smtClean="0">
                <a:solidFill>
                  <a:schemeClr val="bg1"/>
                </a:solidFill>
                <a:latin typeface="Choco" pitchFamily="2" charset="-79"/>
                <a:cs typeface="Choco" pitchFamily="2" charset="-79"/>
              </a:rPr>
              <a:t/>
            </a:r>
            <a:br>
              <a:rPr lang="en-US" dirty="0" smtClean="0">
                <a:solidFill>
                  <a:schemeClr val="bg1"/>
                </a:solidFill>
                <a:latin typeface="Choco" pitchFamily="2" charset="-79"/>
                <a:cs typeface="Choco" pitchFamily="2" charset="-79"/>
              </a:rPr>
            </a:br>
            <a:r>
              <a:rPr lang="he-IL" dirty="0" smtClean="0">
                <a:solidFill>
                  <a:schemeClr val="bg1"/>
                </a:solidFill>
                <a:latin typeface="Choco" pitchFamily="2" charset="-79"/>
                <a:cs typeface="Choco" pitchFamily="2" charset="-79"/>
              </a:rPr>
              <a:t>הוא היה נאהב בקרב כל הסובבים אותו.</a:t>
            </a:r>
          </a:p>
        </p:txBody>
      </p:sp>
      <p:sp>
        <p:nvSpPr>
          <p:cNvPr id="5" name="TextBox 4"/>
          <p:cNvSpPr txBox="1"/>
          <p:nvPr/>
        </p:nvSpPr>
        <p:spPr>
          <a:xfrm>
            <a:off x="785794" y="3452802"/>
            <a:ext cx="5768619" cy="1077218"/>
          </a:xfrm>
          <a:prstGeom prst="rect">
            <a:avLst/>
          </a:prstGeom>
          <a:noFill/>
        </p:spPr>
        <p:txBody>
          <a:bodyPr wrap="square" rtlCol="1">
            <a:spAutoFit/>
          </a:bodyPr>
          <a:lstStyle/>
          <a:p>
            <a:r>
              <a:rPr lang="he-IL" sz="3200" dirty="0" smtClean="0">
                <a:solidFill>
                  <a:schemeClr val="bg1"/>
                </a:solidFill>
                <a:latin typeface="Choco" pitchFamily="2" charset="-79"/>
                <a:cs typeface="Choco" pitchFamily="2" charset="-79"/>
              </a:rPr>
              <a:t>אהב לטייל בארץ, לשמוע מוזיקה לקרוא</a:t>
            </a:r>
            <a:r>
              <a:rPr lang="he-IL" sz="3200" dirty="0" smtClean="0">
                <a:latin typeface="Choco" pitchFamily="2" charset="-79"/>
                <a:cs typeface="Choco" pitchFamily="2" charset="-79"/>
              </a:rPr>
              <a:t> </a:t>
            </a:r>
            <a:r>
              <a:rPr lang="he-IL" sz="3200" dirty="0" smtClean="0">
                <a:solidFill>
                  <a:schemeClr val="bg1"/>
                </a:solidFill>
                <a:latin typeface="Choco" pitchFamily="2" charset="-79"/>
                <a:cs typeface="Choco" pitchFamily="2" charset="-79"/>
              </a:rPr>
              <a:t>ולחקור. </a:t>
            </a:r>
            <a:endParaRPr lang="he-IL" sz="3200" dirty="0">
              <a:solidFill>
                <a:schemeClr val="bg1"/>
              </a:solidFill>
              <a:latin typeface="Choco" pitchFamily="2" charset="-79"/>
              <a:cs typeface="Choco" pitchFamily="2" charset="-79"/>
            </a:endParaRPr>
          </a:p>
        </p:txBody>
      </p:sp>
      <p:sp>
        <p:nvSpPr>
          <p:cNvPr id="6" name="מלבן 5"/>
          <p:cNvSpPr/>
          <p:nvPr/>
        </p:nvSpPr>
        <p:spPr>
          <a:xfrm>
            <a:off x="928670" y="4738686"/>
            <a:ext cx="5643602" cy="1077218"/>
          </a:xfrm>
          <a:prstGeom prst="rect">
            <a:avLst/>
          </a:prstGeom>
        </p:spPr>
        <p:txBody>
          <a:bodyPr wrap="square">
            <a:spAutoFit/>
          </a:bodyPr>
          <a:lstStyle/>
          <a:p>
            <a:r>
              <a:rPr lang="he-IL" sz="3200" dirty="0" smtClean="0">
                <a:solidFill>
                  <a:schemeClr val="bg1"/>
                </a:solidFill>
                <a:latin typeface="Choco" pitchFamily="2" charset="-79"/>
                <a:cs typeface="Choco" pitchFamily="2" charset="-79"/>
              </a:rPr>
              <a:t>עמיקם אהב את הארץ ובמיוחד אהב לעבוד בשדה עם אביו. </a:t>
            </a:r>
            <a:endParaRPr lang="he-IL" sz="3200" dirty="0">
              <a:solidFill>
                <a:schemeClr val="bg1"/>
              </a:solidFill>
              <a:latin typeface="Choco" pitchFamily="2" charset="-79"/>
              <a:cs typeface="Choco" pitchFamily="2" charset="-79"/>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9507</TotalTime>
  <Words>2054</Words>
  <Application>Microsoft Office PowerPoint</Application>
  <PresentationFormat>A4 Paper (210x297 mm)‎</PresentationFormat>
  <Paragraphs>225</Paragraphs>
  <Slides>44</Slides>
  <Notes>5</Notes>
  <HiddenSlides>0</HiddenSlides>
  <MMClips>0</MMClips>
  <ScaleCrop>false</ScaleCrop>
  <HeadingPairs>
    <vt:vector size="4" baseType="variant">
      <vt:variant>
        <vt:lpstr>ערכת נושא</vt:lpstr>
      </vt:variant>
      <vt:variant>
        <vt:i4>1</vt:i4>
      </vt:variant>
      <vt:variant>
        <vt:lpstr>כותרות שקופיות</vt:lpstr>
      </vt:variant>
      <vt:variant>
        <vt:i4>44</vt:i4>
      </vt:variant>
    </vt:vector>
  </HeadingPairs>
  <TitlesOfParts>
    <vt:vector size="45" baseType="lpstr">
      <vt:lpstr>Foundry</vt:lpstr>
      <vt:lpstr>שקופית 1</vt:lpstr>
      <vt:lpstr>"עבדנו יחדיו בשדה התירס שאלתי אותך מדוע נכנסת לצנחנים חמישה חודשים לפני השחרור ואתה השבת: "תבין אבא זהו הצבא, קיבלנו ארץ בעלת גבולות ערוכים ומפותלים ואם אני לא אלך ואחרים לא ילכו לא יהיה לנו מקום בארץ הזאת"                  (אביו של עמיקם) </vt:lpstr>
      <vt:lpstr> תקופת</vt:lpstr>
      <vt:lpstr>שקופית 4</vt:lpstr>
      <vt:lpstr>  טניה                          אימו של עמיקם</vt:lpstr>
      <vt:lpstr>שמור על העולם  כתב והלחין:דוד ד'אור</vt:lpstr>
      <vt:lpstr>  נחמה  אחותו של עמיקם</vt:lpstr>
      <vt:lpstr>שקופית 8</vt:lpstr>
      <vt:lpstr>עמיקם כנער</vt:lpstr>
      <vt:lpstr>שקופית 10</vt:lpstr>
      <vt:lpstr>סיפורים על עמיקם</vt:lpstr>
      <vt:lpstr>שקופית 12</vt:lpstr>
      <vt:lpstr>לימודים</vt:lpstr>
      <vt:lpstr>שקופית 14</vt:lpstr>
      <vt:lpstr>שקופית 15</vt:lpstr>
      <vt:lpstr>שירותו הצבאי</vt:lpstr>
      <vt:lpstr>שקופית 17</vt:lpstr>
      <vt:lpstr>שקופית 18</vt:lpstr>
      <vt:lpstr>חטיבת הצנחנים </vt:lpstr>
      <vt:lpstr>המנון חטיבת הצנחנים מילים: חיים חפר לחן: אוסקר סלדק  </vt:lpstr>
      <vt:lpstr>שקופית 21</vt:lpstr>
      <vt:lpstr>נפילתו של עמיקם</vt:lpstr>
      <vt:lpstr>שקופית 23</vt:lpstr>
      <vt:lpstr>שקופית 24</vt:lpstr>
      <vt:lpstr>מבצע כיסופים -  "עין תחת עין" 10.07.1954</vt:lpstr>
      <vt:lpstr>שקופית 26</vt:lpstr>
      <vt:lpstr>שקופית 27</vt:lpstr>
      <vt:lpstr>ים הרחמים מילים ולחן: קובי אפללו</vt:lpstr>
      <vt:lpstr>שקופית 29</vt:lpstr>
      <vt:lpstr>שקופית 30</vt:lpstr>
      <vt:lpstr>חברים כותבים על עמיקם אהרון חברו כותב:</vt:lpstr>
      <vt:lpstr>שקופית 32</vt:lpstr>
      <vt:lpstr>שקופית 33</vt:lpstr>
      <vt:lpstr>שקופית 34</vt:lpstr>
      <vt:lpstr>שקופית 35</vt:lpstr>
      <vt:lpstr>שקופית 36</vt:lpstr>
      <vt:lpstr>איך בוכים על מתים ישנים</vt:lpstr>
      <vt:lpstr>"חץ שחור"</vt:lpstr>
      <vt:lpstr>בית יד לבנים ארגון להנצחת חללי מערכות ישראל</vt:lpstr>
      <vt:lpstr>שקופית 40</vt:lpstr>
      <vt:lpstr>שקופית 41</vt:lpstr>
      <vt:lpstr>          נחמה היקרה</vt:lpstr>
      <vt:lpstr>דבר מנהל בית הספר באר                       עמ"י</vt:lpstr>
      <vt:lpstr>שקופית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user</cp:lastModifiedBy>
  <cp:revision>471</cp:revision>
  <dcterms:created xsi:type="dcterms:W3CDTF">2015-04-01T05:52:26Z</dcterms:created>
  <dcterms:modified xsi:type="dcterms:W3CDTF">2015-08-31T06:39:26Z</dcterms:modified>
</cp:coreProperties>
</file>